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3355" r:id="rId3"/>
    <p:sldId id="3103" r:id="rId5"/>
    <p:sldId id="3074" r:id="rId6"/>
    <p:sldId id="3386" r:id="rId7"/>
    <p:sldId id="3232" r:id="rId8"/>
    <p:sldId id="3329" r:id="rId9"/>
    <p:sldId id="3132" r:id="rId10"/>
    <p:sldId id="3138" r:id="rId11"/>
    <p:sldId id="3387" r:id="rId12"/>
    <p:sldId id="3388" r:id="rId13"/>
    <p:sldId id="3210" r:id="rId14"/>
    <p:sldId id="3148" r:id="rId15"/>
    <p:sldId id="3154" r:id="rId16"/>
    <p:sldId id="3179" r:id="rId17"/>
    <p:sldId id="3423" r:id="rId18"/>
    <p:sldId id="3410" r:id="rId19"/>
    <p:sldId id="3411" r:id="rId20"/>
    <p:sldId id="3412" r:id="rId21"/>
    <p:sldId id="3413" r:id="rId22"/>
    <p:sldId id="3414" r:id="rId23"/>
    <p:sldId id="3419" r:id="rId24"/>
    <p:sldId id="3420" r:id="rId25"/>
    <p:sldId id="3391" r:id="rId26"/>
    <p:sldId id="3390" r:id="rId27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6AB6"/>
    <a:srgbClr val="1CB7F1"/>
    <a:srgbClr val="8ED7F1"/>
    <a:srgbClr val="D52C0A"/>
    <a:srgbClr val="535353"/>
    <a:srgbClr val="30B9C3"/>
    <a:srgbClr val="157DA8"/>
    <a:srgbClr val="8EC436"/>
    <a:srgbClr val="865523"/>
    <a:srgbClr val="E8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>
        <p:scale>
          <a:sx n="50" d="100"/>
          <a:sy n="50" d="100"/>
        </p:scale>
        <p:origin x="-972" y="-1530"/>
      </p:cViewPr>
      <p:guideLst>
        <p:guide orient="horz" pos="380"/>
        <p:guide orient="horz" pos="4177"/>
        <p:guide pos="4044"/>
        <p:guide pos="599"/>
        <p:guide pos="7570"/>
        <p:guide pos="433"/>
        <p:guide pos="130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1FF7C8-0717-43F1-A5FD-6501F25CCA6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92806A8-6661-4C7C-A1AB-A59C605F316C}">
      <dgm:prSet phldrT="[文本]"/>
      <dgm:spPr>
        <a:solidFill>
          <a:srgbClr val="45B2A8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初级菜鸟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3A4DF1-1024-483F-A733-471658E1F7B3}" cxnId="{4ECEECCC-C126-4F78-89E6-DA103C3A2662}" type="parTrans">
      <dgm:prSet/>
      <dgm:spPr/>
      <dgm:t>
        <a:bodyPr/>
        <a:lstStyle/>
        <a:p>
          <a:endParaRPr lang="zh-CN" altLang="en-US"/>
        </a:p>
      </dgm:t>
    </dgm:pt>
    <dgm:pt modelId="{B2A40060-CAFC-4A1E-8C5E-7E46E80AF6A9}" cxnId="{4ECEECCC-C126-4F78-89E6-DA103C3A2662}" type="sibTrans">
      <dgm:prSet/>
      <dgm:spPr/>
      <dgm:t>
        <a:bodyPr/>
        <a:lstStyle/>
        <a:p>
          <a:endParaRPr lang="zh-CN" altLang="en-US"/>
        </a:p>
      </dgm:t>
    </dgm:pt>
    <dgm:pt modelId="{A1E1FB52-4C91-44A2-B4F1-A103E14CB0E9}">
      <dgm:prSet phldrT="[文本]"/>
      <dgm:spPr>
        <a:solidFill>
          <a:srgbClr val="45B2A8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中级大虾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12A09A-594E-4432-9C2A-520934F34F17}" cxnId="{002717CE-757E-4716-9269-37CF904E6794}" type="parTrans">
      <dgm:prSet/>
      <dgm:spPr/>
      <dgm:t>
        <a:bodyPr/>
        <a:lstStyle/>
        <a:p>
          <a:endParaRPr lang="zh-CN" altLang="en-US"/>
        </a:p>
      </dgm:t>
    </dgm:pt>
    <dgm:pt modelId="{DBAA04E6-FDF7-46CC-9EBB-7937DB74F52F}" cxnId="{002717CE-757E-4716-9269-37CF904E6794}" type="sibTrans">
      <dgm:prSet/>
      <dgm:spPr/>
      <dgm:t>
        <a:bodyPr/>
        <a:lstStyle/>
        <a:p>
          <a:endParaRPr lang="zh-CN" altLang="en-US"/>
        </a:p>
      </dgm:t>
    </dgm:pt>
    <dgm:pt modelId="{E45D1E19-67A4-4F68-8F10-6A9BB54B1438}">
      <dgm:prSet phldrT="[文本]"/>
      <dgm:spPr>
        <a:solidFill>
          <a:srgbClr val="45B2A8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高级大牛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52AB2B-F499-49B7-A482-215B01CAE667}" cxnId="{904503B1-7009-4094-922E-489AE214F34A}" type="parTrans">
      <dgm:prSet/>
      <dgm:spPr/>
      <dgm:t>
        <a:bodyPr/>
        <a:lstStyle/>
        <a:p>
          <a:endParaRPr lang="zh-CN" altLang="en-US"/>
        </a:p>
      </dgm:t>
    </dgm:pt>
    <dgm:pt modelId="{A25FBEAD-DA90-4402-A8DC-B43FF4BF43C2}" cxnId="{904503B1-7009-4094-922E-489AE214F34A}" type="sibTrans">
      <dgm:prSet/>
      <dgm:spPr/>
      <dgm:t>
        <a:bodyPr/>
        <a:lstStyle/>
        <a:p>
          <a:endParaRPr lang="zh-CN" altLang="en-US"/>
        </a:p>
      </dgm:t>
    </dgm:pt>
    <dgm:pt modelId="{48B9035F-7623-4950-AC65-0CC1692A5BA3}" type="pres">
      <dgm:prSet presAssocID="{EC1FF7C8-0717-43F1-A5FD-6501F25CCA6C}" presName="CompostProcess" presStyleCnt="0">
        <dgm:presLayoutVars>
          <dgm:dir/>
          <dgm:resizeHandles val="exact"/>
        </dgm:presLayoutVars>
      </dgm:prSet>
      <dgm:spPr/>
    </dgm:pt>
    <dgm:pt modelId="{46A75936-46EB-4DAF-95F7-851CB6D9B09B}" type="pres">
      <dgm:prSet presAssocID="{EC1FF7C8-0717-43F1-A5FD-6501F25CCA6C}" presName="arrow" presStyleLbl="bgShp" presStyleIdx="0" presStyleCnt="1"/>
      <dgm:spPr>
        <a:solidFill>
          <a:srgbClr val="29B9A6"/>
        </a:solidFill>
      </dgm:spPr>
    </dgm:pt>
    <dgm:pt modelId="{FB827290-CCFC-4FFB-A431-29FAAC869FE7}" type="pres">
      <dgm:prSet presAssocID="{EC1FF7C8-0717-43F1-A5FD-6501F25CCA6C}" presName="linearProcess" presStyleCnt="0"/>
      <dgm:spPr/>
    </dgm:pt>
    <dgm:pt modelId="{0B7099D3-E8BF-446B-B8B9-F07EE73E94CD}" type="pres">
      <dgm:prSet presAssocID="{092806A8-6661-4C7C-A1AB-A59C605F316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64E335-89E6-4FE1-9B5F-FE5E3C959D51}" type="pres">
      <dgm:prSet presAssocID="{B2A40060-CAFC-4A1E-8C5E-7E46E80AF6A9}" presName="sibTrans" presStyleCnt="0"/>
      <dgm:spPr/>
    </dgm:pt>
    <dgm:pt modelId="{61BAEB7F-D98A-4F76-852F-F17AD854E6C6}" type="pres">
      <dgm:prSet presAssocID="{A1E1FB52-4C91-44A2-B4F1-A103E14CB0E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5D13E-532D-4BFF-81DA-A9A15EB7387D}" type="pres">
      <dgm:prSet presAssocID="{DBAA04E6-FDF7-46CC-9EBB-7937DB74F52F}" presName="sibTrans" presStyleCnt="0"/>
      <dgm:spPr/>
    </dgm:pt>
    <dgm:pt modelId="{D7F924F4-A6CF-477F-A478-66B643F17870}" type="pres">
      <dgm:prSet presAssocID="{E45D1E19-67A4-4F68-8F10-6A9BB54B1438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FAA1734-3625-471B-9E7F-326C8515940F}" type="presOf" srcId="{E45D1E19-67A4-4F68-8F10-6A9BB54B1438}" destId="{D7F924F4-A6CF-477F-A478-66B643F17870}" srcOrd="0" destOrd="0" presId="urn:microsoft.com/office/officeart/2005/8/layout/hProcess9"/>
    <dgm:cxn modelId="{904503B1-7009-4094-922E-489AE214F34A}" srcId="{EC1FF7C8-0717-43F1-A5FD-6501F25CCA6C}" destId="{E45D1E19-67A4-4F68-8F10-6A9BB54B1438}" srcOrd="2" destOrd="0" parTransId="{1752AB2B-F499-49B7-A482-215B01CAE667}" sibTransId="{A25FBEAD-DA90-4402-A8DC-B43FF4BF43C2}"/>
    <dgm:cxn modelId="{42099910-929A-48B4-B3C2-A503CEFC5667}" type="presOf" srcId="{092806A8-6661-4C7C-A1AB-A59C605F316C}" destId="{0B7099D3-E8BF-446B-B8B9-F07EE73E94CD}" srcOrd="0" destOrd="0" presId="urn:microsoft.com/office/officeart/2005/8/layout/hProcess9"/>
    <dgm:cxn modelId="{9BDA9EE8-F686-4A49-99A7-D304D56CA5AD}" type="presOf" srcId="{EC1FF7C8-0717-43F1-A5FD-6501F25CCA6C}" destId="{48B9035F-7623-4950-AC65-0CC1692A5BA3}" srcOrd="0" destOrd="0" presId="urn:microsoft.com/office/officeart/2005/8/layout/hProcess9"/>
    <dgm:cxn modelId="{4ECEECCC-C126-4F78-89E6-DA103C3A2662}" srcId="{EC1FF7C8-0717-43F1-A5FD-6501F25CCA6C}" destId="{092806A8-6661-4C7C-A1AB-A59C605F316C}" srcOrd="0" destOrd="0" parTransId="{883A4DF1-1024-483F-A733-471658E1F7B3}" sibTransId="{B2A40060-CAFC-4A1E-8C5E-7E46E80AF6A9}"/>
    <dgm:cxn modelId="{002717CE-757E-4716-9269-37CF904E6794}" srcId="{EC1FF7C8-0717-43F1-A5FD-6501F25CCA6C}" destId="{A1E1FB52-4C91-44A2-B4F1-A103E14CB0E9}" srcOrd="1" destOrd="0" parTransId="{A312A09A-594E-4432-9C2A-520934F34F17}" sibTransId="{DBAA04E6-FDF7-46CC-9EBB-7937DB74F52F}"/>
    <dgm:cxn modelId="{3B9E7EC4-316D-4A99-85DE-CC20C4AFCBBB}" type="presOf" srcId="{A1E1FB52-4C91-44A2-B4F1-A103E14CB0E9}" destId="{61BAEB7F-D98A-4F76-852F-F17AD854E6C6}" srcOrd="0" destOrd="0" presId="urn:microsoft.com/office/officeart/2005/8/layout/hProcess9"/>
    <dgm:cxn modelId="{34092C0C-4C04-4D4B-A047-3EA6C2D9220E}" type="presParOf" srcId="{48B9035F-7623-4950-AC65-0CC1692A5BA3}" destId="{46A75936-46EB-4DAF-95F7-851CB6D9B09B}" srcOrd="0" destOrd="0" presId="urn:microsoft.com/office/officeart/2005/8/layout/hProcess9"/>
    <dgm:cxn modelId="{CD5F7D9F-2B73-412D-BBB8-CF43F8379A2B}" type="presParOf" srcId="{48B9035F-7623-4950-AC65-0CC1692A5BA3}" destId="{FB827290-CCFC-4FFB-A431-29FAAC869FE7}" srcOrd="1" destOrd="0" presId="urn:microsoft.com/office/officeart/2005/8/layout/hProcess9"/>
    <dgm:cxn modelId="{65FE1726-3F54-41F1-B0D0-351DA0BFD9AB}" type="presParOf" srcId="{FB827290-CCFC-4FFB-A431-29FAAC869FE7}" destId="{0B7099D3-E8BF-446B-B8B9-F07EE73E94CD}" srcOrd="0" destOrd="0" presId="urn:microsoft.com/office/officeart/2005/8/layout/hProcess9"/>
    <dgm:cxn modelId="{FF75A9CE-434C-4949-B965-A2C235B4490F}" type="presParOf" srcId="{FB827290-CCFC-4FFB-A431-29FAAC869FE7}" destId="{0964E335-89E6-4FE1-9B5F-FE5E3C959D51}" srcOrd="1" destOrd="0" presId="urn:microsoft.com/office/officeart/2005/8/layout/hProcess9"/>
    <dgm:cxn modelId="{E2C3C50F-2A57-42BF-9749-42AD92A1F157}" type="presParOf" srcId="{FB827290-CCFC-4FFB-A431-29FAAC869FE7}" destId="{61BAEB7F-D98A-4F76-852F-F17AD854E6C6}" srcOrd="2" destOrd="0" presId="urn:microsoft.com/office/officeart/2005/8/layout/hProcess9"/>
    <dgm:cxn modelId="{21994D02-8F47-44F1-818C-F43F0AFC86AB}" type="presParOf" srcId="{FB827290-CCFC-4FFB-A431-29FAAC869FE7}" destId="{F115D13E-532D-4BFF-81DA-A9A15EB7387D}" srcOrd="3" destOrd="0" presId="urn:microsoft.com/office/officeart/2005/8/layout/hProcess9"/>
    <dgm:cxn modelId="{8F0ECBD9-78E3-49DC-80C9-2ACE40250A69}" type="presParOf" srcId="{FB827290-CCFC-4FFB-A431-29FAAC869FE7}" destId="{D7F924F4-A6CF-477F-A478-66B643F1787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1FF7C8-0717-43F1-A5FD-6501F25CCA6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92806A8-6661-4C7C-A1AB-A59C605F316C}">
      <dgm:prSet phldrT="[文本]"/>
      <dgm:spPr>
        <a:solidFill>
          <a:srgbClr val="F47264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主管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3A4DF1-1024-483F-A733-471658E1F7B3}" cxnId="{4ECEECCC-C126-4F78-89E6-DA103C3A2662}" type="parTrans">
      <dgm:prSet/>
      <dgm:spPr/>
      <dgm:t>
        <a:bodyPr/>
        <a:lstStyle/>
        <a:p>
          <a:endParaRPr lang="zh-CN" altLang="en-US"/>
        </a:p>
      </dgm:t>
    </dgm:pt>
    <dgm:pt modelId="{B2A40060-CAFC-4A1E-8C5E-7E46E80AF6A9}" cxnId="{4ECEECCC-C126-4F78-89E6-DA103C3A2662}" type="sibTrans">
      <dgm:prSet/>
      <dgm:spPr/>
      <dgm:t>
        <a:bodyPr/>
        <a:lstStyle/>
        <a:p>
          <a:endParaRPr lang="zh-CN" altLang="en-US"/>
        </a:p>
      </dgm:t>
    </dgm:pt>
    <dgm:pt modelId="{A1E1FB52-4C91-44A2-B4F1-A103E14CB0E9}">
      <dgm:prSet phldrT="[文本]"/>
      <dgm:spPr>
        <a:solidFill>
          <a:srgbClr val="F47264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经理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12A09A-594E-4432-9C2A-520934F34F17}" cxnId="{002717CE-757E-4716-9269-37CF904E6794}" type="parTrans">
      <dgm:prSet/>
      <dgm:spPr/>
      <dgm:t>
        <a:bodyPr/>
        <a:lstStyle/>
        <a:p>
          <a:endParaRPr lang="zh-CN" altLang="en-US"/>
        </a:p>
      </dgm:t>
    </dgm:pt>
    <dgm:pt modelId="{DBAA04E6-FDF7-46CC-9EBB-7937DB74F52F}" cxnId="{002717CE-757E-4716-9269-37CF904E6794}" type="sibTrans">
      <dgm:prSet/>
      <dgm:spPr/>
      <dgm:t>
        <a:bodyPr/>
        <a:lstStyle/>
        <a:p>
          <a:endParaRPr lang="zh-CN" altLang="en-US"/>
        </a:p>
      </dgm:t>
    </dgm:pt>
    <dgm:pt modelId="{E45D1E19-67A4-4F68-8F10-6A9BB54B1438}">
      <dgm:prSet phldrT="[文本]"/>
      <dgm:spPr>
        <a:solidFill>
          <a:srgbClr val="F47264"/>
        </a:solidFill>
        <a:ln w="28575">
          <a:solidFill>
            <a:schemeClr val="bg1"/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总监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52AB2B-F499-49B7-A482-215B01CAE667}" cxnId="{904503B1-7009-4094-922E-489AE214F34A}" type="parTrans">
      <dgm:prSet/>
      <dgm:spPr/>
      <dgm:t>
        <a:bodyPr/>
        <a:lstStyle/>
        <a:p>
          <a:endParaRPr lang="zh-CN" altLang="en-US"/>
        </a:p>
      </dgm:t>
    </dgm:pt>
    <dgm:pt modelId="{A25FBEAD-DA90-4402-A8DC-B43FF4BF43C2}" cxnId="{904503B1-7009-4094-922E-489AE214F34A}" type="sibTrans">
      <dgm:prSet/>
      <dgm:spPr/>
      <dgm:t>
        <a:bodyPr/>
        <a:lstStyle/>
        <a:p>
          <a:endParaRPr lang="zh-CN" altLang="en-US"/>
        </a:p>
      </dgm:t>
    </dgm:pt>
    <dgm:pt modelId="{48B9035F-7623-4950-AC65-0CC1692A5BA3}" type="pres">
      <dgm:prSet presAssocID="{EC1FF7C8-0717-43F1-A5FD-6501F25CCA6C}" presName="CompostProcess" presStyleCnt="0">
        <dgm:presLayoutVars>
          <dgm:dir/>
          <dgm:resizeHandles val="exact"/>
        </dgm:presLayoutVars>
      </dgm:prSet>
      <dgm:spPr/>
    </dgm:pt>
    <dgm:pt modelId="{46A75936-46EB-4DAF-95F7-851CB6D9B09B}" type="pres">
      <dgm:prSet presAssocID="{EC1FF7C8-0717-43F1-A5FD-6501F25CCA6C}" presName="arrow" presStyleLbl="bgShp" presStyleIdx="0" presStyleCnt="1"/>
      <dgm:spPr>
        <a:solidFill>
          <a:srgbClr val="F47264"/>
        </a:solidFill>
      </dgm:spPr>
    </dgm:pt>
    <dgm:pt modelId="{FB827290-CCFC-4FFB-A431-29FAAC869FE7}" type="pres">
      <dgm:prSet presAssocID="{EC1FF7C8-0717-43F1-A5FD-6501F25CCA6C}" presName="linearProcess" presStyleCnt="0"/>
      <dgm:spPr/>
    </dgm:pt>
    <dgm:pt modelId="{0B7099D3-E8BF-446B-B8B9-F07EE73E94CD}" type="pres">
      <dgm:prSet presAssocID="{092806A8-6661-4C7C-A1AB-A59C605F316C}" presName="textNode" presStyleLbl="node1" presStyleIdx="0" presStyleCnt="3" custLinFactNeighborX="362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64E335-89E6-4FE1-9B5F-FE5E3C959D51}" type="pres">
      <dgm:prSet presAssocID="{B2A40060-CAFC-4A1E-8C5E-7E46E80AF6A9}" presName="sibTrans" presStyleCnt="0"/>
      <dgm:spPr/>
    </dgm:pt>
    <dgm:pt modelId="{61BAEB7F-D98A-4F76-852F-F17AD854E6C6}" type="pres">
      <dgm:prSet presAssocID="{A1E1FB52-4C91-44A2-B4F1-A103E14CB0E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5D13E-532D-4BFF-81DA-A9A15EB7387D}" type="pres">
      <dgm:prSet presAssocID="{DBAA04E6-FDF7-46CC-9EBB-7937DB74F52F}" presName="sibTrans" presStyleCnt="0"/>
      <dgm:spPr/>
    </dgm:pt>
    <dgm:pt modelId="{D7F924F4-A6CF-477F-A478-66B643F17870}" type="pres">
      <dgm:prSet presAssocID="{E45D1E19-67A4-4F68-8F10-6A9BB54B1438}" presName="textNode" presStyleLbl="node1" presStyleIdx="2" presStyleCnt="3" custLinFactNeighborX="-362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304FCE0-A7C9-4BDC-A444-E840D932BFF1}" type="presOf" srcId="{092806A8-6661-4C7C-A1AB-A59C605F316C}" destId="{0B7099D3-E8BF-446B-B8B9-F07EE73E94CD}" srcOrd="0" destOrd="0" presId="urn:microsoft.com/office/officeart/2005/8/layout/hProcess9"/>
    <dgm:cxn modelId="{904503B1-7009-4094-922E-489AE214F34A}" srcId="{EC1FF7C8-0717-43F1-A5FD-6501F25CCA6C}" destId="{E45D1E19-67A4-4F68-8F10-6A9BB54B1438}" srcOrd="2" destOrd="0" parTransId="{1752AB2B-F499-49B7-A482-215B01CAE667}" sibTransId="{A25FBEAD-DA90-4402-A8DC-B43FF4BF43C2}"/>
    <dgm:cxn modelId="{C016079F-E346-44D6-8C5E-4D30F67D6FDF}" type="presOf" srcId="{E45D1E19-67A4-4F68-8F10-6A9BB54B1438}" destId="{D7F924F4-A6CF-477F-A478-66B643F17870}" srcOrd="0" destOrd="0" presId="urn:microsoft.com/office/officeart/2005/8/layout/hProcess9"/>
    <dgm:cxn modelId="{4ECEECCC-C126-4F78-89E6-DA103C3A2662}" srcId="{EC1FF7C8-0717-43F1-A5FD-6501F25CCA6C}" destId="{092806A8-6661-4C7C-A1AB-A59C605F316C}" srcOrd="0" destOrd="0" parTransId="{883A4DF1-1024-483F-A733-471658E1F7B3}" sibTransId="{B2A40060-CAFC-4A1E-8C5E-7E46E80AF6A9}"/>
    <dgm:cxn modelId="{002717CE-757E-4716-9269-37CF904E6794}" srcId="{EC1FF7C8-0717-43F1-A5FD-6501F25CCA6C}" destId="{A1E1FB52-4C91-44A2-B4F1-A103E14CB0E9}" srcOrd="1" destOrd="0" parTransId="{A312A09A-594E-4432-9C2A-520934F34F17}" sibTransId="{DBAA04E6-FDF7-46CC-9EBB-7937DB74F52F}"/>
    <dgm:cxn modelId="{FD856889-4ACB-4BE1-9078-49868E75F167}" type="presOf" srcId="{EC1FF7C8-0717-43F1-A5FD-6501F25CCA6C}" destId="{48B9035F-7623-4950-AC65-0CC1692A5BA3}" srcOrd="0" destOrd="0" presId="urn:microsoft.com/office/officeart/2005/8/layout/hProcess9"/>
    <dgm:cxn modelId="{0C24356E-7385-49F9-86DC-385BAD9241F4}" type="presOf" srcId="{A1E1FB52-4C91-44A2-B4F1-A103E14CB0E9}" destId="{61BAEB7F-D98A-4F76-852F-F17AD854E6C6}" srcOrd="0" destOrd="0" presId="urn:microsoft.com/office/officeart/2005/8/layout/hProcess9"/>
    <dgm:cxn modelId="{B6DAD700-2BBD-435D-AAFA-7BA1DD59484D}" type="presParOf" srcId="{48B9035F-7623-4950-AC65-0CC1692A5BA3}" destId="{46A75936-46EB-4DAF-95F7-851CB6D9B09B}" srcOrd="0" destOrd="0" presId="urn:microsoft.com/office/officeart/2005/8/layout/hProcess9"/>
    <dgm:cxn modelId="{EE6978A4-1C7B-4E9F-960B-BA0EEC2DB866}" type="presParOf" srcId="{48B9035F-7623-4950-AC65-0CC1692A5BA3}" destId="{FB827290-CCFC-4FFB-A431-29FAAC869FE7}" srcOrd="1" destOrd="0" presId="urn:microsoft.com/office/officeart/2005/8/layout/hProcess9"/>
    <dgm:cxn modelId="{D1E5E167-8874-4926-B7D0-2A475DE5DC42}" type="presParOf" srcId="{FB827290-CCFC-4FFB-A431-29FAAC869FE7}" destId="{0B7099D3-E8BF-446B-B8B9-F07EE73E94CD}" srcOrd="0" destOrd="0" presId="urn:microsoft.com/office/officeart/2005/8/layout/hProcess9"/>
    <dgm:cxn modelId="{26357468-CD1F-4193-B54A-F7371F82C8F6}" type="presParOf" srcId="{FB827290-CCFC-4FFB-A431-29FAAC869FE7}" destId="{0964E335-89E6-4FE1-9B5F-FE5E3C959D51}" srcOrd="1" destOrd="0" presId="urn:microsoft.com/office/officeart/2005/8/layout/hProcess9"/>
    <dgm:cxn modelId="{62F4E270-425B-43F2-955C-2B3114DFDEB2}" type="presParOf" srcId="{FB827290-CCFC-4FFB-A431-29FAAC869FE7}" destId="{61BAEB7F-D98A-4F76-852F-F17AD854E6C6}" srcOrd="2" destOrd="0" presId="urn:microsoft.com/office/officeart/2005/8/layout/hProcess9"/>
    <dgm:cxn modelId="{30B8BB1D-B502-4193-B1CA-09F6895315E7}" type="presParOf" srcId="{FB827290-CCFC-4FFB-A431-29FAAC869FE7}" destId="{F115D13E-532D-4BFF-81DA-A9A15EB7387D}" srcOrd="3" destOrd="0" presId="urn:microsoft.com/office/officeart/2005/8/layout/hProcess9"/>
    <dgm:cxn modelId="{1CF08280-16A7-49A8-9300-E0FEBE339CB0}" type="presParOf" srcId="{FB827290-CCFC-4FFB-A431-29FAAC869FE7}" destId="{D7F924F4-A6CF-477F-A478-66B643F1787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75936-46EB-4DAF-95F7-851CB6D9B09B}">
      <dsp:nvSpPr>
        <dsp:cNvPr id="0" name=""/>
        <dsp:cNvSpPr/>
      </dsp:nvSpPr>
      <dsp:spPr>
        <a:xfrm>
          <a:off x="490091" y="0"/>
          <a:ext cx="5554376" cy="1698661"/>
        </a:xfrm>
        <a:prstGeom prst="rightArrow">
          <a:avLst/>
        </a:prstGeom>
        <a:solidFill>
          <a:srgbClr val="29B9A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099D3-E8BF-446B-B8B9-F07EE73E94CD}">
      <dsp:nvSpPr>
        <dsp:cNvPr id="0" name=""/>
        <dsp:cNvSpPr/>
      </dsp:nvSpPr>
      <dsp:spPr>
        <a:xfrm>
          <a:off x="156663" y="509598"/>
          <a:ext cx="1960368" cy="679464"/>
        </a:xfrm>
        <a:prstGeom prst="roundRect">
          <a:avLst/>
        </a:prstGeom>
        <a:solidFill>
          <a:srgbClr val="45B2A8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初级菜鸟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9832" y="542767"/>
        <a:ext cx="1894030" cy="613126"/>
      </dsp:txXfrm>
    </dsp:sp>
    <dsp:sp modelId="{61BAEB7F-D98A-4F76-852F-F17AD854E6C6}">
      <dsp:nvSpPr>
        <dsp:cNvPr id="0" name=""/>
        <dsp:cNvSpPr/>
      </dsp:nvSpPr>
      <dsp:spPr>
        <a:xfrm>
          <a:off x="2287096" y="509598"/>
          <a:ext cx="1960368" cy="679464"/>
        </a:xfrm>
        <a:prstGeom prst="roundRect">
          <a:avLst/>
        </a:prstGeom>
        <a:solidFill>
          <a:srgbClr val="45B2A8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中级大虾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20265" y="542767"/>
        <a:ext cx="1894030" cy="613126"/>
      </dsp:txXfrm>
    </dsp:sp>
    <dsp:sp modelId="{D7F924F4-A6CF-477F-A478-66B643F17870}">
      <dsp:nvSpPr>
        <dsp:cNvPr id="0" name=""/>
        <dsp:cNvSpPr/>
      </dsp:nvSpPr>
      <dsp:spPr>
        <a:xfrm>
          <a:off x="4417528" y="509598"/>
          <a:ext cx="1960368" cy="679464"/>
        </a:xfrm>
        <a:prstGeom prst="roundRect">
          <a:avLst/>
        </a:prstGeom>
        <a:solidFill>
          <a:srgbClr val="45B2A8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高级大牛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50697" y="542767"/>
        <a:ext cx="1894030" cy="613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75936-46EB-4DAF-95F7-851CB6D9B09B}">
      <dsp:nvSpPr>
        <dsp:cNvPr id="0" name=""/>
        <dsp:cNvSpPr/>
      </dsp:nvSpPr>
      <dsp:spPr>
        <a:xfrm>
          <a:off x="490091" y="0"/>
          <a:ext cx="5554376" cy="1698661"/>
        </a:xfrm>
        <a:prstGeom prst="rightArrow">
          <a:avLst/>
        </a:prstGeom>
        <a:solidFill>
          <a:srgbClr val="F4726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099D3-E8BF-446B-B8B9-F07EE73E94CD}">
      <dsp:nvSpPr>
        <dsp:cNvPr id="0" name=""/>
        <dsp:cNvSpPr/>
      </dsp:nvSpPr>
      <dsp:spPr>
        <a:xfrm>
          <a:off x="142756" y="509598"/>
          <a:ext cx="1960368" cy="679464"/>
        </a:xfrm>
        <a:prstGeom prst="roundRect">
          <a:avLst/>
        </a:prstGeom>
        <a:solidFill>
          <a:srgbClr val="F47264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主管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5925" y="542767"/>
        <a:ext cx="1894030" cy="613126"/>
      </dsp:txXfrm>
    </dsp:sp>
    <dsp:sp modelId="{61BAEB7F-D98A-4F76-852F-F17AD854E6C6}">
      <dsp:nvSpPr>
        <dsp:cNvPr id="0" name=""/>
        <dsp:cNvSpPr/>
      </dsp:nvSpPr>
      <dsp:spPr>
        <a:xfrm>
          <a:off x="2287096" y="509598"/>
          <a:ext cx="1960368" cy="679464"/>
        </a:xfrm>
        <a:prstGeom prst="roundRect">
          <a:avLst/>
        </a:prstGeom>
        <a:solidFill>
          <a:srgbClr val="F47264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经理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20265" y="542767"/>
        <a:ext cx="1894030" cy="613126"/>
      </dsp:txXfrm>
    </dsp:sp>
    <dsp:sp modelId="{D7F924F4-A6CF-477F-A478-66B643F17870}">
      <dsp:nvSpPr>
        <dsp:cNvPr id="0" name=""/>
        <dsp:cNvSpPr/>
      </dsp:nvSpPr>
      <dsp:spPr>
        <a:xfrm>
          <a:off x="4431435" y="509598"/>
          <a:ext cx="1960368" cy="679464"/>
        </a:xfrm>
        <a:prstGeom prst="roundRect">
          <a:avLst/>
        </a:prstGeom>
        <a:solidFill>
          <a:srgbClr val="F47264"/>
        </a:solidFill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总监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64604" y="542767"/>
        <a:ext cx="1894030" cy="613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基本工资：保证基本的生活标准。</a:t>
            </a:r>
            <a:endParaRPr lang="en-US" altLang="zh-CN" dirty="0" smtClean="0"/>
          </a:p>
          <a:p>
            <a:r>
              <a:rPr lang="zh-CN" altLang="en-US" dirty="0" smtClean="0"/>
              <a:t>岗位工资：不同岗位</a:t>
            </a:r>
            <a:r>
              <a:rPr lang="zh-CN" altLang="en-US" baseline="0" dirty="0" smtClean="0"/>
              <a:t>或者不同等级，则工资不同，比如工程师分初 中 高级。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绩效工资：激励员工完成本职工作。绩效考核，比如</a:t>
            </a:r>
            <a:r>
              <a:rPr lang="en-US" altLang="zh-CN" baseline="0" dirty="0" smtClean="0"/>
              <a:t>KPI</a:t>
            </a:r>
            <a:r>
              <a:rPr lang="zh-CN" altLang="en-US" baseline="0" dirty="0" smtClean="0"/>
              <a:t>考核法，列治标，打分，比如</a:t>
            </a:r>
            <a:r>
              <a:rPr lang="en-US" altLang="zh-CN" baseline="0" dirty="0" smtClean="0"/>
              <a:t>2000</a:t>
            </a:r>
            <a:r>
              <a:rPr lang="zh-CN" altLang="en-US" baseline="0" dirty="0" smtClean="0"/>
              <a:t>绩效工资，分数</a:t>
            </a:r>
            <a:r>
              <a:rPr lang="en-US" altLang="zh-CN" baseline="0" dirty="0" smtClean="0"/>
              <a:t>90</a:t>
            </a:r>
            <a:r>
              <a:rPr lang="zh-CN" altLang="en-US" baseline="0" dirty="0" smtClean="0"/>
              <a:t>，实际的绩效工资是</a:t>
            </a:r>
            <a:r>
              <a:rPr lang="en-US" altLang="zh-CN" baseline="0" dirty="0" smtClean="0"/>
              <a:t>1800</a:t>
            </a:r>
            <a:r>
              <a:rPr lang="zh-CN" altLang="en-US" baseline="0" dirty="0" smtClean="0"/>
              <a:t>。但是分数不会太低，一般在</a:t>
            </a:r>
            <a:r>
              <a:rPr lang="en-US" altLang="zh-CN" baseline="0" dirty="0" smtClean="0"/>
              <a:t>80</a:t>
            </a:r>
            <a:r>
              <a:rPr lang="zh-CN" altLang="en-US" baseline="0" dirty="0" smtClean="0"/>
              <a:t>分左右。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提成奖金：多劳多得。按月、按季、半年、全年。本月做的项目可能次月或者隔一个月发。一般有两种方式，比如销售额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利润额</a:t>
            </a:r>
            <a:r>
              <a:rPr lang="en-US" altLang="zh-CN" baseline="0" dirty="0" smtClean="0"/>
              <a:t>*3-5%</a:t>
            </a:r>
            <a:r>
              <a:rPr lang="zh-CN" altLang="en-US" baseline="0" dirty="0" smtClean="0"/>
              <a:t>，或者每个项目</a:t>
            </a:r>
            <a:r>
              <a:rPr lang="en-US" altLang="zh-CN" baseline="0" dirty="0" smtClean="0"/>
              <a:t>500-1500</a:t>
            </a:r>
            <a:r>
              <a:rPr lang="zh-CN" altLang="en-US" baseline="0" dirty="0" smtClean="0"/>
              <a:t>元。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人员基本工资占总工资的</a:t>
            </a:r>
            <a:r>
              <a:rPr lang="en-US" altLang="zh-CN" baseline="0" dirty="0" smtClean="0"/>
              <a:t>80%</a:t>
            </a:r>
            <a:r>
              <a:rPr lang="zh-CN" altLang="en-US" baseline="0" dirty="0" smtClean="0"/>
              <a:t>左右，和销售人员是不同的，销售人员可能是底薪低提成高。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以上构成不是都有，有可能是基本工资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绩效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补助等不同的形式。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问题：自己规划下你的上一家工作工资构成分别是什么样的？切记，如果只是问你的薪资，直接说一个综合的，以免人资会感兴趣你的绩效是怎么考核的，别给自己挖坑。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EFFEE-2121-4C4A-AA6A-67396F874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9D84B2-8209-4FA1-BABF-B1AB1FD585B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任何一个公司，都是在做生产产品、销售产品和产后售后的事情。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有些企业，比如传统的生产企业，研发部门和生产部门就是分开的。比如思念、三全（生产部（生产线）、研发部（口味、种类））。有些企业，比如</a:t>
            </a:r>
            <a:r>
              <a:rPr lang="en-US" altLang="zh-CN" dirty="0" smtClean="0"/>
              <a:t>IT</a:t>
            </a:r>
            <a:r>
              <a:rPr lang="zh-CN" altLang="en-US" dirty="0" smtClean="0"/>
              <a:t>互联网公司，研发和生产都是合在一起的，部门名称一般是研发部、技术部、开发部、项目部。对于</a:t>
            </a:r>
            <a:r>
              <a:rPr lang="en-US" altLang="zh-CN" dirty="0" smtClean="0"/>
              <a:t>UI/</a:t>
            </a:r>
            <a:r>
              <a:rPr lang="zh-CN" altLang="en-US" dirty="0" smtClean="0"/>
              <a:t>前端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php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如果是非外包公司，你们的部门名称还可以是网络部或者网络运营部。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市场部（市场推广、市场调研、需求分析、口碑宣传）（有些公司可能没有市场部）</a:t>
            </a:r>
            <a:endParaRPr lang="en-US" altLang="zh-CN" dirty="0" smtClean="0"/>
          </a:p>
          <a:p>
            <a:r>
              <a:rPr lang="zh-CN" altLang="en-US" dirty="0" smtClean="0"/>
              <a:t>销售部（一对一的和客户沟通交流，把生产的产品卖出去）</a:t>
            </a:r>
            <a:endParaRPr lang="en-US" altLang="zh-CN" dirty="0" smtClean="0"/>
          </a:p>
          <a:p>
            <a:r>
              <a:rPr lang="zh-CN" altLang="en-US" dirty="0" smtClean="0"/>
              <a:t>售后部门（各种</a:t>
            </a:r>
            <a:r>
              <a:rPr lang="en-US" altLang="zh-CN" dirty="0" smtClean="0"/>
              <a:t>400</a:t>
            </a:r>
            <a:r>
              <a:rPr lang="zh-CN" altLang="en-US" dirty="0" smtClean="0"/>
              <a:t>电话、</a:t>
            </a:r>
            <a:r>
              <a:rPr lang="en-US" altLang="zh-CN" dirty="0" smtClean="0"/>
              <a:t>10086</a:t>
            </a:r>
            <a:r>
              <a:rPr lang="zh-CN" altLang="en-US" dirty="0" smtClean="0"/>
              <a:t>，就业老师是什么部门？）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像</a:t>
            </a:r>
            <a:r>
              <a:rPr lang="en-US" altLang="zh-CN" dirty="0"/>
              <a:t>IT</a:t>
            </a:r>
            <a:r>
              <a:rPr lang="zh-CN" altLang="en-US" dirty="0"/>
              <a:t>互联网企业的主要部门构成有研发部（前端、后台、</a:t>
            </a:r>
            <a:r>
              <a:rPr lang="en-US" altLang="zh-CN" dirty="0"/>
              <a:t>UI</a:t>
            </a:r>
            <a:r>
              <a:rPr lang="zh-CN" altLang="en-US" dirty="0"/>
              <a:t>设计、测试等职位，人员配比大概是后台</a:t>
            </a:r>
            <a:r>
              <a:rPr lang="en-US" altLang="zh-CN" dirty="0"/>
              <a:t>1-2</a:t>
            </a:r>
            <a:r>
              <a:rPr lang="zh-CN" altLang="en-US" dirty="0"/>
              <a:t>人，前端、</a:t>
            </a:r>
            <a:r>
              <a:rPr lang="en-US" altLang="zh-CN" dirty="0"/>
              <a:t>UI</a:t>
            </a:r>
            <a:r>
              <a:rPr lang="zh-CN" altLang="en-US" dirty="0"/>
              <a:t>设计、测试</a:t>
            </a:r>
            <a:r>
              <a:rPr lang="en-US" altLang="zh-CN" dirty="0" smtClean="0"/>
              <a:t>1:1:1</a:t>
            </a:r>
            <a:r>
              <a:rPr lang="zh-CN" altLang="en-US" dirty="0" smtClean="0"/>
              <a:t>，测试有可能是项目经理来兼任</a:t>
            </a:r>
            <a:r>
              <a:rPr lang="en-US" altLang="zh-CN" dirty="0" smtClean="0"/>
              <a:t>,</a:t>
            </a:r>
            <a:r>
              <a:rPr lang="zh-CN" altLang="en-US" dirty="0"/>
              <a:t>一个项目组</a:t>
            </a:r>
            <a:r>
              <a:rPr lang="en-US" altLang="zh-CN" dirty="0"/>
              <a:t>5</a:t>
            </a:r>
            <a:r>
              <a:rPr lang="zh-CN" altLang="en-US" dirty="0"/>
              <a:t>个人左右；</a:t>
            </a:r>
            <a:r>
              <a:rPr lang="zh-CN" altLang="en-US" dirty="0" smtClean="0"/>
              <a:t>人员配比可以根据项目的侧重点有所调整，比如有些企业后台人员是其他人员的</a:t>
            </a:r>
            <a:r>
              <a:rPr lang="en-US" altLang="zh-CN" dirty="0" smtClean="0"/>
              <a:t>2</a:t>
            </a:r>
            <a:r>
              <a:rPr lang="zh-CN" altLang="en-US" dirty="0" smtClean="0"/>
              <a:t>倍，有些</a:t>
            </a:r>
            <a:r>
              <a:rPr lang="en-US" altLang="zh-CN" dirty="0" smtClean="0"/>
              <a:t>UI</a:t>
            </a:r>
            <a:r>
              <a:rPr lang="zh-CN" altLang="en-US" dirty="0" smtClean="0"/>
              <a:t>人员是其他人员的两倍，比如商都网。还有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可能兼任前端的工作，</a:t>
            </a:r>
            <a:r>
              <a:rPr lang="en-US" altLang="zh-CN" dirty="0" smtClean="0"/>
              <a:t>UI</a:t>
            </a:r>
            <a:r>
              <a:rPr lang="zh-CN" altLang="en-US" dirty="0" smtClean="0"/>
              <a:t>可能兼任前端。根据情况，自己说的通就行。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职能</a:t>
            </a:r>
            <a:r>
              <a:rPr lang="zh-CN" altLang="en-US" dirty="0"/>
              <a:t>部门：人事部（</a:t>
            </a:r>
            <a:r>
              <a:rPr lang="en-US" altLang="zh-CN" dirty="0"/>
              <a:t>1</a:t>
            </a:r>
            <a:r>
              <a:rPr lang="zh-CN" altLang="en-US" dirty="0"/>
              <a:t>人）、行政部（</a:t>
            </a:r>
            <a:r>
              <a:rPr lang="en-US" altLang="zh-CN" dirty="0"/>
              <a:t>1</a:t>
            </a:r>
            <a:r>
              <a:rPr lang="zh-CN" altLang="en-US" dirty="0"/>
              <a:t>人</a:t>
            </a:r>
            <a:r>
              <a:rPr lang="zh-CN" altLang="en-US" dirty="0" smtClean="0"/>
              <a:t>）（小公司人事和行政是合在一起的一般叫人事行政部，）、</a:t>
            </a:r>
            <a:r>
              <a:rPr lang="zh-CN" altLang="en-US" dirty="0"/>
              <a:t>财务部</a:t>
            </a:r>
            <a:r>
              <a:rPr lang="zh-CN" altLang="en-US" dirty="0" smtClean="0"/>
              <a:t>（最少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个人，</a:t>
            </a:r>
            <a:r>
              <a:rPr lang="zh-CN" altLang="en-US" dirty="0"/>
              <a:t>一个</a:t>
            </a:r>
            <a:r>
              <a:rPr lang="zh-CN" altLang="en-US" dirty="0" smtClean="0"/>
              <a:t>管账叫</a:t>
            </a:r>
            <a:r>
              <a:rPr lang="zh-CN" altLang="en-US" dirty="0"/>
              <a:t>会计；一</a:t>
            </a:r>
            <a:r>
              <a:rPr lang="zh-CN" altLang="en-US" dirty="0" smtClean="0"/>
              <a:t>个管钱叫</a:t>
            </a:r>
            <a:r>
              <a:rPr lang="zh-CN" altLang="en-US" dirty="0"/>
              <a:t>出纳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那么思考一下，你所规划的公司，组织架构应该是什么样的？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595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7344" y="3798815"/>
            <a:ext cx="9644063" cy="1746216"/>
          </a:xfrm>
        </p:spPr>
        <p:txBody>
          <a:bodyPr/>
          <a:lstStyle>
            <a:lvl1pPr marL="0" indent="0" algn="ctr">
              <a:buNone/>
              <a:defRPr sz="2405"/>
            </a:lvl1pPr>
            <a:lvl2pPr marL="452120" indent="0" algn="ctr">
              <a:buNone/>
              <a:defRPr sz="2025"/>
            </a:lvl2pPr>
            <a:lvl3pPr marL="902970" indent="0" algn="ctr">
              <a:buNone/>
              <a:defRPr sz="1770"/>
            </a:lvl3pPr>
            <a:lvl4pPr marL="1353820" indent="0" algn="ctr">
              <a:buNone/>
              <a:defRPr sz="1520"/>
            </a:lvl4pPr>
            <a:lvl5pPr marL="1804670" indent="0" algn="ctr">
              <a:buNone/>
              <a:defRPr sz="1520"/>
            </a:lvl5pPr>
            <a:lvl6pPr marL="2256155" indent="0" algn="ctr">
              <a:buNone/>
              <a:defRPr sz="1520"/>
            </a:lvl6pPr>
            <a:lvl7pPr marL="2708275" indent="0" algn="ctr">
              <a:buNone/>
              <a:defRPr sz="1520"/>
            </a:lvl7pPr>
            <a:lvl8pPr marL="3159125" indent="0" algn="ctr">
              <a:buNone/>
              <a:defRPr sz="1520"/>
            </a:lvl8pPr>
            <a:lvl9pPr marL="3611245" indent="0" algn="ctr">
              <a:buNone/>
              <a:defRPr sz="152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60301-FA56-475E-A804-D6897B5A0E7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04E40-02D1-4FD3-AC9C-12447B0B03F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B2AF9-3A14-47E2-9499-D03D718E60C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CA853-515C-48AC-B612-8B3DCFD96F1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2044" y="385073"/>
            <a:ext cx="2772668" cy="6129336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84045" y="385073"/>
            <a:ext cx="8157270" cy="6129336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C5435-808D-4426-A62F-59389970DC3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64FB0-7DAB-4575-9384-FB7A28F4E4D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FB82E-D40E-42D2-9880-63AE0AE8201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44CC4-A4F8-4438-9FE6-77D016F9B4C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7341" y="1803144"/>
            <a:ext cx="11090672" cy="3008581"/>
          </a:xfrm>
        </p:spPr>
        <p:txBody>
          <a:bodyPr anchor="b"/>
          <a:lstStyle>
            <a:lvl1pPr>
              <a:defRPr sz="595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7341" y="4840186"/>
            <a:ext cx="11090672" cy="1582141"/>
          </a:xfrm>
        </p:spPr>
        <p:txBody>
          <a:bodyPr/>
          <a:lstStyle>
            <a:lvl1pPr marL="0" indent="0">
              <a:buNone/>
              <a:defRPr sz="2405">
                <a:solidFill>
                  <a:schemeClr val="tx1">
                    <a:tint val="75000"/>
                  </a:schemeClr>
                </a:solidFill>
              </a:defRPr>
            </a:lvl1pPr>
            <a:lvl2pPr marL="45212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902970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3pPr>
            <a:lvl4pPr marL="1353820" indent="0">
              <a:buNone/>
              <a:defRPr sz="1520">
                <a:solidFill>
                  <a:schemeClr val="tx1">
                    <a:tint val="75000"/>
                  </a:schemeClr>
                </a:solidFill>
              </a:defRPr>
            </a:lvl4pPr>
            <a:lvl5pPr marL="1804670" indent="0">
              <a:buNone/>
              <a:defRPr sz="1520">
                <a:solidFill>
                  <a:schemeClr val="tx1">
                    <a:tint val="75000"/>
                  </a:schemeClr>
                </a:solidFill>
              </a:defRPr>
            </a:lvl5pPr>
            <a:lvl6pPr marL="2256155" indent="0">
              <a:buNone/>
              <a:defRPr sz="1520">
                <a:solidFill>
                  <a:schemeClr val="tx1">
                    <a:tint val="75000"/>
                  </a:schemeClr>
                </a:solidFill>
              </a:defRPr>
            </a:lvl6pPr>
            <a:lvl7pPr marL="2708275" indent="0">
              <a:buNone/>
              <a:defRPr sz="1520">
                <a:solidFill>
                  <a:schemeClr val="tx1">
                    <a:tint val="75000"/>
                  </a:schemeClr>
                </a:solidFill>
              </a:defRPr>
            </a:lvl7pPr>
            <a:lvl8pPr marL="3159125" indent="0">
              <a:buNone/>
              <a:defRPr sz="1520">
                <a:solidFill>
                  <a:schemeClr val="tx1">
                    <a:tint val="75000"/>
                  </a:schemeClr>
                </a:solidFill>
              </a:defRPr>
            </a:lvl8pPr>
            <a:lvl9pPr marL="3611245" indent="0">
              <a:buNone/>
              <a:defRPr sz="1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780C6-0B53-42A5-B3DD-EB8783F397C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3EA5C-74BD-4CCF-8A2D-CAED119A9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039" y="1925359"/>
            <a:ext cx="5464969" cy="4589051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9742" y="1925359"/>
            <a:ext cx="5464969" cy="4589051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F893B-3566-42B1-9C5E-628CDA0BA1D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D661C-94A2-4189-9283-8231D5579AC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4" y="385072"/>
            <a:ext cx="11090672" cy="1397978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5715" y="1773004"/>
            <a:ext cx="5439853" cy="868922"/>
          </a:xfrm>
        </p:spPr>
        <p:txBody>
          <a:bodyPr anchor="b"/>
          <a:lstStyle>
            <a:lvl1pPr marL="0" indent="0">
              <a:buNone/>
              <a:defRPr sz="2405" b="1"/>
            </a:lvl1pPr>
            <a:lvl2pPr marL="452120" indent="0">
              <a:buNone/>
              <a:defRPr sz="2025" b="1"/>
            </a:lvl2pPr>
            <a:lvl3pPr marL="902970" indent="0">
              <a:buNone/>
              <a:defRPr sz="1770" b="1"/>
            </a:lvl3pPr>
            <a:lvl4pPr marL="1353820" indent="0">
              <a:buNone/>
              <a:defRPr sz="1520" b="1"/>
            </a:lvl4pPr>
            <a:lvl5pPr marL="1804670" indent="0">
              <a:buNone/>
              <a:defRPr sz="1520" b="1"/>
            </a:lvl5pPr>
            <a:lvl6pPr marL="2256155" indent="0">
              <a:buNone/>
              <a:defRPr sz="1520" b="1"/>
            </a:lvl6pPr>
            <a:lvl7pPr marL="2708275" indent="0">
              <a:buNone/>
              <a:defRPr sz="1520" b="1"/>
            </a:lvl7pPr>
            <a:lvl8pPr marL="3159125" indent="0">
              <a:buNone/>
              <a:defRPr sz="1520" b="1"/>
            </a:lvl8pPr>
            <a:lvl9pPr marL="3611245" indent="0">
              <a:buNone/>
              <a:defRPr sz="152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5715" y="2641930"/>
            <a:ext cx="5439853" cy="388587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09748" y="1773004"/>
            <a:ext cx="5466644" cy="868922"/>
          </a:xfrm>
        </p:spPr>
        <p:txBody>
          <a:bodyPr anchor="b"/>
          <a:lstStyle>
            <a:lvl1pPr marL="0" indent="0">
              <a:buNone/>
              <a:defRPr sz="2405" b="1"/>
            </a:lvl1pPr>
            <a:lvl2pPr marL="452120" indent="0">
              <a:buNone/>
              <a:defRPr sz="2025" b="1"/>
            </a:lvl2pPr>
            <a:lvl3pPr marL="902970" indent="0">
              <a:buNone/>
              <a:defRPr sz="1770" b="1"/>
            </a:lvl3pPr>
            <a:lvl4pPr marL="1353820" indent="0">
              <a:buNone/>
              <a:defRPr sz="1520" b="1"/>
            </a:lvl4pPr>
            <a:lvl5pPr marL="1804670" indent="0">
              <a:buNone/>
              <a:defRPr sz="1520" b="1"/>
            </a:lvl5pPr>
            <a:lvl6pPr marL="2256155" indent="0">
              <a:buNone/>
              <a:defRPr sz="1520" b="1"/>
            </a:lvl6pPr>
            <a:lvl7pPr marL="2708275" indent="0">
              <a:buNone/>
              <a:defRPr sz="1520" b="1"/>
            </a:lvl7pPr>
            <a:lvl8pPr marL="3159125" indent="0">
              <a:buNone/>
              <a:defRPr sz="1520" b="1"/>
            </a:lvl8pPr>
            <a:lvl9pPr marL="3611245" indent="0">
              <a:buNone/>
              <a:defRPr sz="152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9748" y="2641930"/>
            <a:ext cx="5466644" cy="388587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02125-A972-4864-97CE-23FCD3B8B46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D87D4-6EFD-44DD-BD9E-D946B23403E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F3A2D-EFFA-446C-9307-40AB9AE5C68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FD27C-BF25-4F5D-816B-F79B659B253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02C2F-1E31-4D5A-8EB8-55A4F5A5375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ABA54-894E-4BCF-91E9-AC4C02BAD69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4" y="482177"/>
            <a:ext cx="4147282" cy="1687618"/>
          </a:xfrm>
        </p:spPr>
        <p:txBody>
          <a:bodyPr anchor="b"/>
          <a:lstStyle>
            <a:lvl1pPr>
              <a:defRPr sz="3165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6644" y="1041369"/>
            <a:ext cx="6509742" cy="5139870"/>
          </a:xfrm>
        </p:spPr>
        <p:txBody>
          <a:bodyPr/>
          <a:lstStyle>
            <a:lvl1pPr>
              <a:defRPr sz="3165"/>
            </a:lvl1pPr>
            <a:lvl2pPr>
              <a:defRPr sz="2785"/>
            </a:lvl2pPr>
            <a:lvl3pPr>
              <a:defRPr sz="2405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85714" y="2169798"/>
            <a:ext cx="4147282" cy="4019814"/>
          </a:xfrm>
        </p:spPr>
        <p:txBody>
          <a:bodyPr/>
          <a:lstStyle>
            <a:lvl1pPr marL="0" indent="0">
              <a:buNone/>
              <a:defRPr sz="1520"/>
            </a:lvl1pPr>
            <a:lvl2pPr marL="452120" indent="0">
              <a:buNone/>
              <a:defRPr sz="1390"/>
            </a:lvl2pPr>
            <a:lvl3pPr marL="902970" indent="0">
              <a:buNone/>
              <a:defRPr sz="1140"/>
            </a:lvl3pPr>
            <a:lvl4pPr marL="1353820" indent="0">
              <a:buNone/>
              <a:defRPr sz="1010"/>
            </a:lvl4pPr>
            <a:lvl5pPr marL="1804670" indent="0">
              <a:buNone/>
              <a:defRPr sz="1010"/>
            </a:lvl5pPr>
            <a:lvl6pPr marL="2256155" indent="0">
              <a:buNone/>
              <a:defRPr sz="1010"/>
            </a:lvl6pPr>
            <a:lvl7pPr marL="2708275" indent="0">
              <a:buNone/>
              <a:defRPr sz="1010"/>
            </a:lvl7pPr>
            <a:lvl8pPr marL="3159125" indent="0">
              <a:buNone/>
              <a:defRPr sz="1010"/>
            </a:lvl8pPr>
            <a:lvl9pPr marL="3611245" indent="0">
              <a:buNone/>
              <a:defRPr sz="101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D352E3-2946-4B1F-92BF-67F57F4A851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C453F-9557-40EB-98A0-5C4A48C4D01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4" y="482177"/>
            <a:ext cx="4147282" cy="1687618"/>
          </a:xfrm>
        </p:spPr>
        <p:txBody>
          <a:bodyPr anchor="b"/>
          <a:lstStyle>
            <a:lvl1pPr>
              <a:defRPr sz="3165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466644" y="1041369"/>
            <a:ext cx="6509742" cy="5139870"/>
          </a:xfrm>
        </p:spPr>
        <p:txBody>
          <a:bodyPr rtlCol="0">
            <a:normAutofit/>
          </a:bodyPr>
          <a:lstStyle>
            <a:lvl1pPr marL="0" indent="0">
              <a:buNone/>
              <a:defRPr sz="3165"/>
            </a:lvl1pPr>
            <a:lvl2pPr marL="452120" indent="0">
              <a:buNone/>
              <a:defRPr sz="2785"/>
            </a:lvl2pPr>
            <a:lvl3pPr marL="902970" indent="0">
              <a:buNone/>
              <a:defRPr sz="2405"/>
            </a:lvl3pPr>
            <a:lvl4pPr marL="1353820" indent="0">
              <a:buNone/>
              <a:defRPr sz="2025"/>
            </a:lvl4pPr>
            <a:lvl5pPr marL="1804670" indent="0">
              <a:buNone/>
              <a:defRPr sz="2025"/>
            </a:lvl5pPr>
            <a:lvl6pPr marL="2256155" indent="0">
              <a:buNone/>
              <a:defRPr sz="2025"/>
            </a:lvl6pPr>
            <a:lvl7pPr marL="2708275" indent="0">
              <a:buNone/>
              <a:defRPr sz="2025"/>
            </a:lvl7pPr>
            <a:lvl8pPr marL="3159125" indent="0">
              <a:buNone/>
              <a:defRPr sz="2025"/>
            </a:lvl8pPr>
            <a:lvl9pPr marL="3611245" indent="0">
              <a:buNone/>
              <a:defRPr sz="202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85714" y="2169798"/>
            <a:ext cx="4147282" cy="4019814"/>
          </a:xfrm>
        </p:spPr>
        <p:txBody>
          <a:bodyPr/>
          <a:lstStyle>
            <a:lvl1pPr marL="0" indent="0">
              <a:buNone/>
              <a:defRPr sz="1520"/>
            </a:lvl1pPr>
            <a:lvl2pPr marL="452120" indent="0">
              <a:buNone/>
              <a:defRPr sz="1390"/>
            </a:lvl2pPr>
            <a:lvl3pPr marL="902970" indent="0">
              <a:buNone/>
              <a:defRPr sz="1140"/>
            </a:lvl3pPr>
            <a:lvl4pPr marL="1353820" indent="0">
              <a:buNone/>
              <a:defRPr sz="1010"/>
            </a:lvl4pPr>
            <a:lvl5pPr marL="1804670" indent="0">
              <a:buNone/>
              <a:defRPr sz="1010"/>
            </a:lvl5pPr>
            <a:lvl6pPr marL="2256155" indent="0">
              <a:buNone/>
              <a:defRPr sz="1010"/>
            </a:lvl6pPr>
            <a:lvl7pPr marL="2708275" indent="0">
              <a:buNone/>
              <a:defRPr sz="1010"/>
            </a:lvl7pPr>
            <a:lvl8pPr marL="3159125" indent="0">
              <a:buNone/>
              <a:defRPr sz="1010"/>
            </a:lvl8pPr>
            <a:lvl9pPr marL="3611245" indent="0">
              <a:buNone/>
              <a:defRPr sz="101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6C1CE6-D987-4EB3-9FC8-021445ACF9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DDA54-9198-45E3-BC30-FA5CC1C6901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1.pn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2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84039" y="385072"/>
            <a:ext cx="11090672" cy="139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84039" y="1925359"/>
            <a:ext cx="11090672" cy="458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039" y="6703597"/>
            <a:ext cx="2893219" cy="385072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14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3C74CB-EBC7-4F1E-BF6D-9736E757CA2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461" y="6703597"/>
            <a:ext cx="4339828" cy="385072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14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1492" y="6703597"/>
            <a:ext cx="2893219" cy="385072"/>
          </a:xfrm>
          <a:prstGeom prst="rect">
            <a:avLst/>
          </a:prstGeom>
        </p:spPr>
        <p:txBody>
          <a:bodyPr vert="horz" wrap="square" lIns="71323" tIns="35662" rIns="71323" bIns="35662" numCol="1" anchor="ctr" anchorCtr="0" compatLnSpc="1"/>
          <a:lstStyle>
            <a:lvl1pPr algn="r">
              <a:defRPr sz="114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C49713C-7815-4460-9127-8971763FEA0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spd="slow">
    <p:blinds dir="vert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5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35687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713105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069975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42621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6060" indent="-226060" algn="l" rtl="0" eaLnBrk="0" fontAlgn="base" hangingPunct="0">
        <a:lnSpc>
          <a:spcPct val="90000"/>
        </a:lnSpc>
        <a:spcBef>
          <a:spcPts val="985"/>
        </a:spcBef>
        <a:spcAft>
          <a:spcPct val="0"/>
        </a:spcAft>
        <a:buFont typeface="Arial" panose="020B0604020202020204" pitchFamily="34" charset="0"/>
        <a:buChar char="•"/>
        <a:defRPr sz="2785" kern="1200">
          <a:solidFill>
            <a:schemeClr val="tx1"/>
          </a:solidFill>
          <a:latin typeface="+mn-lt"/>
          <a:ea typeface="+mn-ea"/>
          <a:cs typeface="+mn-cs"/>
        </a:defRPr>
      </a:lvl1pPr>
      <a:lvl2pPr marL="676910" indent="-226060" algn="l" rtl="0" eaLnBrk="0" fontAlgn="base" hangingPunct="0">
        <a:lnSpc>
          <a:spcPct val="90000"/>
        </a:lnSpc>
        <a:spcBef>
          <a:spcPct val="99000"/>
        </a:spcBef>
        <a:spcAft>
          <a:spcPct val="0"/>
        </a:spcAft>
        <a:buFont typeface="Arial" panose="020B0604020202020204" pitchFamily="34" charset="0"/>
        <a:buChar char="•"/>
        <a:defRPr sz="2405" kern="1200">
          <a:solidFill>
            <a:schemeClr val="tx1"/>
          </a:solidFill>
          <a:latin typeface="+mn-lt"/>
          <a:ea typeface="+mn-ea"/>
          <a:cs typeface="+mn-cs"/>
        </a:defRPr>
      </a:lvl2pPr>
      <a:lvl3pPr marL="1128395" indent="-226060" algn="l" rtl="0" eaLnBrk="0" fontAlgn="base" hangingPunct="0">
        <a:lnSpc>
          <a:spcPct val="90000"/>
        </a:lnSpc>
        <a:spcBef>
          <a:spcPct val="99000"/>
        </a:spcBef>
        <a:spcAft>
          <a:spcPct val="0"/>
        </a:spcAft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79880" indent="-226060" algn="l" rtl="0" eaLnBrk="0" fontAlgn="base" hangingPunct="0">
        <a:lnSpc>
          <a:spcPct val="90000"/>
        </a:lnSpc>
        <a:spcBef>
          <a:spcPct val="99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30730" indent="-226060" algn="l" rtl="0" eaLnBrk="0" fontAlgn="base" hangingPunct="0">
        <a:lnSpc>
          <a:spcPct val="90000"/>
        </a:lnSpc>
        <a:spcBef>
          <a:spcPct val="99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482215" indent="-226060" algn="l" defTabSz="902970" rtl="0" eaLnBrk="1" latinLnBrk="0" hangingPunct="1">
        <a:lnSpc>
          <a:spcPct val="90000"/>
        </a:lnSpc>
        <a:spcBef>
          <a:spcPct val="9900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6pPr>
      <a:lvl7pPr marL="2933065" indent="-226060" algn="l" defTabSz="902970" rtl="0" eaLnBrk="1" latinLnBrk="0" hangingPunct="1">
        <a:lnSpc>
          <a:spcPct val="90000"/>
        </a:lnSpc>
        <a:spcBef>
          <a:spcPct val="9900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7pPr>
      <a:lvl8pPr marL="3385185" indent="-226060" algn="l" defTabSz="902970" rtl="0" eaLnBrk="1" latinLnBrk="0" hangingPunct="1">
        <a:lnSpc>
          <a:spcPct val="90000"/>
        </a:lnSpc>
        <a:spcBef>
          <a:spcPct val="9900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8pPr>
      <a:lvl9pPr marL="3836670" indent="-226060" algn="l" defTabSz="902970" rtl="0" eaLnBrk="1" latinLnBrk="0" hangingPunct="1">
        <a:lnSpc>
          <a:spcPct val="90000"/>
        </a:lnSpc>
        <a:spcBef>
          <a:spcPct val="9900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02970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1pPr>
      <a:lvl2pPr marL="452120" algn="l" defTabSz="902970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2pPr>
      <a:lvl3pPr marL="902970" algn="l" defTabSz="902970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3pPr>
      <a:lvl4pPr marL="1353820" algn="l" defTabSz="902970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4pPr>
      <a:lvl5pPr marL="1804670" algn="l" defTabSz="902970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5pPr>
      <a:lvl6pPr marL="2256155" algn="l" defTabSz="902970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6pPr>
      <a:lvl7pPr marL="2708275" algn="l" defTabSz="902970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7pPr>
      <a:lvl8pPr marL="3159125" algn="l" defTabSz="902970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8pPr>
      <a:lvl9pPr marL="3611245" algn="l" defTabSz="902970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microsoft.com/office/2007/relationships/hdphoto" Target="../media/image48.wdp"/><Relationship Id="rId1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H="1">
            <a:off x="8927801" y="4268297"/>
            <a:ext cx="3930020" cy="2824523"/>
            <a:chOff x="-4625574" y="1707654"/>
            <a:chExt cx="8140930" cy="6139004"/>
          </a:xfrm>
        </p:grpSpPr>
        <p:sp>
          <p:nvSpPr>
            <p:cNvPr id="15" name="椭圆 14"/>
            <p:cNvSpPr/>
            <p:nvPr/>
          </p:nvSpPr>
          <p:spPr>
            <a:xfrm>
              <a:off x="-701138" y="3129491"/>
              <a:ext cx="2808312" cy="2808312"/>
            </a:xfrm>
            <a:prstGeom prst="ellipse">
              <a:avLst/>
            </a:prstGeom>
            <a:solidFill>
              <a:srgbClr val="92D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rgbClr val="FF0000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95921" y="4627223"/>
              <a:ext cx="3219435" cy="3219435"/>
            </a:xfrm>
            <a:prstGeom prst="ellipse">
              <a:avLst/>
            </a:prstGeom>
            <a:solidFill>
              <a:srgbClr val="00A7E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rgbClr val="FF0000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-1316721" y="5077207"/>
              <a:ext cx="2124744" cy="2124744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rgbClr val="FF0000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-4625574" y="1707654"/>
              <a:ext cx="5328592" cy="5328592"/>
            </a:xfrm>
            <a:prstGeom prst="ellipse">
              <a:avLst/>
            </a:prstGeom>
            <a:solidFill>
              <a:srgbClr val="F9450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rgbClr val="FF0000"/>
                </a:solidFill>
              </a:endParaRPr>
            </a:p>
          </p:txBody>
        </p:sp>
      </p:grpSp>
      <p:sp>
        <p:nvSpPr>
          <p:cNvPr id="152" name="矩形 151"/>
          <p:cNvSpPr>
            <a:spLocks noChangeArrowheads="1"/>
          </p:cNvSpPr>
          <p:nvPr/>
        </p:nvSpPr>
        <p:spPr bwMode="auto">
          <a:xfrm>
            <a:off x="2008652" y="2380978"/>
            <a:ext cx="8473808" cy="138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843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了 解 企 业   </a:t>
            </a:r>
            <a:endParaRPr lang="zh-CN" altLang="en-US" sz="8430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" y="91996"/>
            <a:ext cx="1162493" cy="1065200"/>
          </a:xfrm>
          <a:prstGeom prst="rect">
            <a:avLst/>
          </a:prstGeom>
        </p:spPr>
      </p:pic>
      <p:sp>
        <p:nvSpPr>
          <p:cNvPr id="2058" name="文本框 13"/>
          <p:cNvSpPr txBox="1">
            <a:spLocks noChangeArrowheads="1"/>
          </p:cNvSpPr>
          <p:nvPr/>
        </p:nvSpPr>
        <p:spPr bwMode="auto">
          <a:xfrm>
            <a:off x="2981990" y="1038348"/>
            <a:ext cx="576731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292" tIns="50146" rIns="100292" bIns="50146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en-US" sz="39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云和教育职业素养课</a:t>
            </a:r>
            <a:endParaRPr lang="en-US" altLang="zh-CN" sz="39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 rot="11400000" flipH="1">
            <a:off x="215583" y="4491527"/>
            <a:ext cx="3930020" cy="2824523"/>
            <a:chOff x="-4625574" y="1707654"/>
            <a:chExt cx="8140930" cy="6139004"/>
          </a:xfrm>
        </p:grpSpPr>
        <p:sp>
          <p:nvSpPr>
            <p:cNvPr id="11" name="椭圆 10"/>
            <p:cNvSpPr/>
            <p:nvPr/>
          </p:nvSpPr>
          <p:spPr>
            <a:xfrm>
              <a:off x="-701138" y="3129491"/>
              <a:ext cx="2808312" cy="2808312"/>
            </a:xfrm>
            <a:prstGeom prst="ellipse">
              <a:avLst/>
            </a:prstGeom>
            <a:solidFill>
              <a:srgbClr val="92D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rgbClr val="FF0000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95921" y="4627223"/>
              <a:ext cx="3219435" cy="3219435"/>
            </a:xfrm>
            <a:prstGeom prst="ellipse">
              <a:avLst/>
            </a:prstGeom>
            <a:solidFill>
              <a:srgbClr val="00A7E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rgbClr val="FF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-1316721" y="5077207"/>
              <a:ext cx="2124744" cy="2124744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rgbClr val="FF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-4625574" y="1707654"/>
              <a:ext cx="5328592" cy="5328592"/>
            </a:xfrm>
            <a:prstGeom prst="ellipse">
              <a:avLst/>
            </a:prstGeom>
            <a:solidFill>
              <a:srgbClr val="F9450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4018" y="110212"/>
            <a:ext cx="7992443" cy="1106805"/>
            <a:chOff x="0" y="151538"/>
            <a:chExt cx="3444158" cy="1049472"/>
          </a:xfrm>
        </p:grpSpPr>
        <p:sp>
          <p:nvSpPr>
            <p:cNvPr id="6" name="文本框 34"/>
            <p:cNvSpPr txBox="1"/>
            <p:nvPr/>
          </p:nvSpPr>
          <p:spPr>
            <a:xfrm>
              <a:off x="267877" y="151538"/>
              <a:ext cx="3176281" cy="10494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7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en-US" altLang="zh-CN" sz="37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37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</a:t>
              </a:r>
              <a:r>
                <a:rPr lang="en-US" altLang="zh-CN" sz="3795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795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自主研发和外包形态</a:t>
              </a:r>
              <a:endParaRPr lang="zh-CN" altLang="en-US" sz="379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自主研发、外包、外派、驻场</a:t>
              </a:r>
              <a:endParaRPr lang="zh-CN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00">
                <a:solidFill>
                  <a:srgbClr val="D7343F"/>
                </a:solidFill>
              </a:endParaRPr>
            </a:p>
          </p:txBody>
        </p:sp>
      </p:grpSp>
      <p:sp>
        <p:nvSpPr>
          <p:cNvPr id="196" name="Flowchart: Off-page Connector 63"/>
          <p:cNvSpPr/>
          <p:nvPr/>
        </p:nvSpPr>
        <p:spPr>
          <a:xfrm>
            <a:off x="7471795" y="3673147"/>
            <a:ext cx="401814" cy="527381"/>
          </a:xfrm>
          <a:prstGeom prst="flowChartOffpageConnector">
            <a:avLst/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sz="2320" b="1" dirty="0"/>
          </a:p>
        </p:txBody>
      </p:sp>
      <p:sp>
        <p:nvSpPr>
          <p:cNvPr id="197" name="文本框 196"/>
          <p:cNvSpPr txBox="1">
            <a:spLocks noChangeArrowheads="1"/>
          </p:cNvSpPr>
          <p:nvPr/>
        </p:nvSpPr>
        <p:spPr bwMode="auto">
          <a:xfrm>
            <a:off x="8080956" y="3526718"/>
            <a:ext cx="4376423" cy="145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95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sz="295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承接</a:t>
            </a:r>
            <a:r>
              <a:rPr lang="zh-CN" altLang="en-US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别人的项目到本公司</a:t>
            </a:r>
            <a:r>
              <a:rPr lang="zh-CN" altLang="en-US" sz="295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endParaRPr lang="zh-CN" altLang="en-US" sz="295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Flowchart: Off-page Connector 63"/>
          <p:cNvSpPr/>
          <p:nvPr/>
        </p:nvSpPr>
        <p:spPr>
          <a:xfrm>
            <a:off x="7471795" y="5439941"/>
            <a:ext cx="401814" cy="527381"/>
          </a:xfrm>
          <a:prstGeom prst="flowChartOffpageConnector">
            <a:avLst/>
          </a:prstGeom>
          <a:solidFill>
            <a:srgbClr val="F4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sz="2320" b="1" dirty="0"/>
          </a:p>
        </p:txBody>
      </p:sp>
      <p:sp>
        <p:nvSpPr>
          <p:cNvPr id="201" name="文本框 200"/>
          <p:cNvSpPr txBox="1">
            <a:spLocks noChangeArrowheads="1"/>
          </p:cNvSpPr>
          <p:nvPr/>
        </p:nvSpPr>
        <p:spPr bwMode="auto">
          <a:xfrm>
            <a:off x="8080956" y="5277128"/>
            <a:ext cx="4054972" cy="145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95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把人员派</a:t>
            </a:r>
            <a:r>
              <a:rPr lang="zh-CN" altLang="en-US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往客户</a:t>
            </a:r>
            <a:r>
              <a:rPr lang="zh-CN" altLang="en-US" sz="295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现场（驻场）</a:t>
            </a:r>
            <a:endParaRPr lang="zh-CN" altLang="en-US" sz="295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Freeform 30"/>
          <p:cNvSpPr/>
          <p:nvPr/>
        </p:nvSpPr>
        <p:spPr bwMode="auto">
          <a:xfrm>
            <a:off x="1524728" y="4215475"/>
            <a:ext cx="10045" cy="11720"/>
          </a:xfrm>
          <a:custGeom>
            <a:avLst/>
            <a:gdLst>
              <a:gd name="T0" fmla="*/ 5715 w 5"/>
              <a:gd name="T1" fmla="*/ 0 h 6"/>
              <a:gd name="T2" fmla="*/ 0 w 5"/>
              <a:gd name="T3" fmla="*/ 11113 h 6"/>
              <a:gd name="T4" fmla="*/ 7620 w 5"/>
              <a:gd name="T5" fmla="*/ 11113 h 6"/>
              <a:gd name="T6" fmla="*/ 9525 w 5"/>
              <a:gd name="T7" fmla="*/ 0 h 6"/>
              <a:gd name="T8" fmla="*/ 5715 w 5"/>
              <a:gd name="T9" fmla="*/ 0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" h="6">
                <a:moveTo>
                  <a:pt x="3" y="0"/>
                </a:moveTo>
                <a:cubicBezTo>
                  <a:pt x="0" y="2"/>
                  <a:pt x="0" y="3"/>
                  <a:pt x="0" y="6"/>
                </a:cubicBezTo>
                <a:cubicBezTo>
                  <a:pt x="2" y="6"/>
                  <a:pt x="4" y="6"/>
                  <a:pt x="4" y="6"/>
                </a:cubicBezTo>
                <a:cubicBezTo>
                  <a:pt x="4" y="3"/>
                  <a:pt x="5" y="2"/>
                  <a:pt x="5" y="0"/>
                </a:cubicBezTo>
                <a:cubicBezTo>
                  <a:pt x="4" y="0"/>
                  <a:pt x="3" y="0"/>
                  <a:pt x="3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203" name="Freeform 163"/>
          <p:cNvSpPr/>
          <p:nvPr/>
        </p:nvSpPr>
        <p:spPr bwMode="auto">
          <a:xfrm>
            <a:off x="1918170" y="3073654"/>
            <a:ext cx="45205" cy="40181"/>
          </a:xfrm>
          <a:custGeom>
            <a:avLst/>
            <a:gdLst>
              <a:gd name="T0" fmla="*/ 13638 w 22"/>
              <a:gd name="T1" fmla="*/ 0 h 19"/>
              <a:gd name="T2" fmla="*/ 42863 w 22"/>
              <a:gd name="T3" fmla="*/ 38100 h 19"/>
              <a:gd name="T4" fmla="*/ 15587 w 22"/>
              <a:gd name="T5" fmla="*/ 0 h 19"/>
              <a:gd name="T6" fmla="*/ 15587 w 22"/>
              <a:gd name="T7" fmla="*/ 2005 h 19"/>
              <a:gd name="T8" fmla="*/ 13638 w 22"/>
              <a:gd name="T9" fmla="*/ 0 h 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" h="19">
                <a:moveTo>
                  <a:pt x="7" y="0"/>
                </a:moveTo>
                <a:cubicBezTo>
                  <a:pt x="13" y="7"/>
                  <a:pt x="19" y="9"/>
                  <a:pt x="22" y="19"/>
                </a:cubicBezTo>
                <a:cubicBezTo>
                  <a:pt x="13" y="17"/>
                  <a:pt x="0" y="3"/>
                  <a:pt x="8" y="0"/>
                </a:cubicBezTo>
                <a:cubicBezTo>
                  <a:pt x="8" y="1"/>
                  <a:pt x="8" y="1"/>
                  <a:pt x="8" y="1"/>
                </a:cubicBezTo>
                <a:lnTo>
                  <a:pt x="7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sz="100"/>
          </a:p>
        </p:txBody>
      </p:sp>
      <p:grpSp>
        <p:nvGrpSpPr>
          <p:cNvPr id="204" name="Group 341"/>
          <p:cNvGrpSpPr/>
          <p:nvPr/>
        </p:nvGrpSpPr>
        <p:grpSpPr>
          <a:xfrm>
            <a:off x="3244484" y="4246852"/>
            <a:ext cx="1343899" cy="1502997"/>
            <a:chOff x="4097338" y="2217738"/>
            <a:chExt cx="1139825" cy="127476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5" name="Freeform 5"/>
            <p:cNvSpPr/>
            <p:nvPr/>
          </p:nvSpPr>
          <p:spPr bwMode="auto">
            <a:xfrm>
              <a:off x="5102225" y="3086100"/>
              <a:ext cx="120650" cy="233363"/>
            </a:xfrm>
            <a:custGeom>
              <a:avLst/>
              <a:gdLst/>
              <a:ahLst/>
              <a:cxnLst>
                <a:cxn ang="0">
                  <a:pos x="9" y="114"/>
                </a:cxn>
                <a:cxn ang="0">
                  <a:pos x="18" y="94"/>
                </a:cxn>
                <a:cxn ang="0">
                  <a:pos x="11" y="71"/>
                </a:cxn>
                <a:cxn ang="0">
                  <a:pos x="40" y="43"/>
                </a:cxn>
                <a:cxn ang="0">
                  <a:pos x="71" y="13"/>
                </a:cxn>
                <a:cxn ang="0">
                  <a:pos x="73" y="0"/>
                </a:cxn>
                <a:cxn ang="0">
                  <a:pos x="91" y="42"/>
                </a:cxn>
                <a:cxn ang="0">
                  <a:pos x="91" y="49"/>
                </a:cxn>
                <a:cxn ang="0">
                  <a:pos x="84" y="47"/>
                </a:cxn>
                <a:cxn ang="0">
                  <a:pos x="64" y="126"/>
                </a:cxn>
                <a:cxn ang="0">
                  <a:pos x="25" y="175"/>
                </a:cxn>
                <a:cxn ang="0">
                  <a:pos x="5" y="151"/>
                </a:cxn>
                <a:cxn ang="0">
                  <a:pos x="5" y="140"/>
                </a:cxn>
                <a:cxn ang="0">
                  <a:pos x="0" y="122"/>
                </a:cxn>
                <a:cxn ang="0">
                  <a:pos x="9" y="114"/>
                </a:cxn>
              </a:cxnLst>
              <a:rect l="0" t="0" r="r" b="b"/>
              <a:pathLst>
                <a:path w="91" h="175">
                  <a:moveTo>
                    <a:pt x="9" y="114"/>
                  </a:moveTo>
                  <a:cubicBezTo>
                    <a:pt x="9" y="114"/>
                    <a:pt x="18" y="95"/>
                    <a:pt x="18" y="94"/>
                  </a:cubicBezTo>
                  <a:cubicBezTo>
                    <a:pt x="18" y="89"/>
                    <a:pt x="11" y="78"/>
                    <a:pt x="11" y="71"/>
                  </a:cubicBezTo>
                  <a:cubicBezTo>
                    <a:pt x="11" y="49"/>
                    <a:pt x="27" y="50"/>
                    <a:pt x="40" y="43"/>
                  </a:cubicBezTo>
                  <a:cubicBezTo>
                    <a:pt x="50" y="37"/>
                    <a:pt x="64" y="20"/>
                    <a:pt x="71" y="13"/>
                  </a:cubicBezTo>
                  <a:cubicBezTo>
                    <a:pt x="73" y="11"/>
                    <a:pt x="72" y="4"/>
                    <a:pt x="73" y="0"/>
                  </a:cubicBezTo>
                  <a:cubicBezTo>
                    <a:pt x="88" y="2"/>
                    <a:pt x="87" y="31"/>
                    <a:pt x="91" y="42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9" y="48"/>
                    <a:pt x="85" y="47"/>
                    <a:pt x="84" y="47"/>
                  </a:cubicBezTo>
                  <a:cubicBezTo>
                    <a:pt x="84" y="79"/>
                    <a:pt x="74" y="101"/>
                    <a:pt x="64" y="126"/>
                  </a:cubicBezTo>
                  <a:cubicBezTo>
                    <a:pt x="56" y="146"/>
                    <a:pt x="52" y="175"/>
                    <a:pt x="25" y="175"/>
                  </a:cubicBezTo>
                  <a:cubicBezTo>
                    <a:pt x="14" y="175"/>
                    <a:pt x="5" y="163"/>
                    <a:pt x="5" y="151"/>
                  </a:cubicBezTo>
                  <a:cubicBezTo>
                    <a:pt x="5" y="145"/>
                    <a:pt x="6" y="143"/>
                    <a:pt x="5" y="140"/>
                  </a:cubicBezTo>
                  <a:cubicBezTo>
                    <a:pt x="0" y="136"/>
                    <a:pt x="0" y="129"/>
                    <a:pt x="0" y="122"/>
                  </a:cubicBezTo>
                  <a:cubicBezTo>
                    <a:pt x="0" y="121"/>
                    <a:pt x="8" y="114"/>
                    <a:pt x="9" y="1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06" name="Freeform 6"/>
            <p:cNvSpPr/>
            <p:nvPr/>
          </p:nvSpPr>
          <p:spPr bwMode="auto">
            <a:xfrm>
              <a:off x="4097338" y="2217738"/>
              <a:ext cx="1139825" cy="1274763"/>
            </a:xfrm>
            <a:custGeom>
              <a:avLst/>
              <a:gdLst/>
              <a:ahLst/>
              <a:cxnLst>
                <a:cxn ang="0">
                  <a:pos x="499" y="66"/>
                </a:cxn>
                <a:cxn ang="0">
                  <a:pos x="527" y="81"/>
                </a:cxn>
                <a:cxn ang="0">
                  <a:pos x="609" y="86"/>
                </a:cxn>
                <a:cxn ang="0">
                  <a:pos x="644" y="89"/>
                </a:cxn>
                <a:cxn ang="0">
                  <a:pos x="644" y="136"/>
                </a:cxn>
                <a:cxn ang="0">
                  <a:pos x="620" y="115"/>
                </a:cxn>
                <a:cxn ang="0">
                  <a:pos x="679" y="223"/>
                </a:cxn>
                <a:cxn ang="0">
                  <a:pos x="699" y="267"/>
                </a:cxn>
                <a:cxn ang="0">
                  <a:pos x="730" y="310"/>
                </a:cxn>
                <a:cxn ang="0">
                  <a:pos x="755" y="348"/>
                </a:cxn>
                <a:cxn ang="0">
                  <a:pos x="787" y="359"/>
                </a:cxn>
                <a:cxn ang="0">
                  <a:pos x="853" y="346"/>
                </a:cxn>
                <a:cxn ang="0">
                  <a:pos x="826" y="425"/>
                </a:cxn>
                <a:cxn ang="0">
                  <a:pos x="719" y="541"/>
                </a:cxn>
                <a:cxn ang="0">
                  <a:pos x="708" y="600"/>
                </a:cxn>
                <a:cxn ang="0">
                  <a:pos x="721" y="638"/>
                </a:cxn>
                <a:cxn ang="0">
                  <a:pos x="720" y="676"/>
                </a:cxn>
                <a:cxn ang="0">
                  <a:pos x="660" y="745"/>
                </a:cxn>
                <a:cxn ang="0">
                  <a:pos x="659" y="788"/>
                </a:cxn>
                <a:cxn ang="0">
                  <a:pos x="643" y="816"/>
                </a:cxn>
                <a:cxn ang="0">
                  <a:pos x="627" y="846"/>
                </a:cxn>
                <a:cxn ang="0">
                  <a:pos x="592" y="902"/>
                </a:cxn>
                <a:cxn ang="0">
                  <a:pos x="538" y="946"/>
                </a:cxn>
                <a:cxn ang="0">
                  <a:pos x="512" y="944"/>
                </a:cxn>
                <a:cxn ang="0">
                  <a:pos x="452" y="949"/>
                </a:cxn>
                <a:cxn ang="0">
                  <a:pos x="440" y="929"/>
                </a:cxn>
                <a:cxn ang="0">
                  <a:pos x="431" y="893"/>
                </a:cxn>
                <a:cxn ang="0">
                  <a:pos x="395" y="789"/>
                </a:cxn>
                <a:cxn ang="0">
                  <a:pos x="360" y="708"/>
                </a:cxn>
                <a:cxn ang="0">
                  <a:pos x="382" y="621"/>
                </a:cxn>
                <a:cxn ang="0">
                  <a:pos x="364" y="558"/>
                </a:cxn>
                <a:cxn ang="0">
                  <a:pos x="337" y="490"/>
                </a:cxn>
                <a:cxn ang="0">
                  <a:pos x="342" y="461"/>
                </a:cxn>
                <a:cxn ang="0">
                  <a:pos x="295" y="443"/>
                </a:cxn>
                <a:cxn ang="0">
                  <a:pos x="206" y="433"/>
                </a:cxn>
                <a:cxn ang="0">
                  <a:pos x="164" y="434"/>
                </a:cxn>
                <a:cxn ang="0">
                  <a:pos x="109" y="439"/>
                </a:cxn>
                <a:cxn ang="0">
                  <a:pos x="40" y="369"/>
                </a:cxn>
                <a:cxn ang="0">
                  <a:pos x="7" y="338"/>
                </a:cxn>
                <a:cxn ang="0">
                  <a:pos x="7" y="324"/>
                </a:cxn>
                <a:cxn ang="0">
                  <a:pos x="18" y="269"/>
                </a:cxn>
                <a:cxn ang="0">
                  <a:pos x="22" y="199"/>
                </a:cxn>
                <a:cxn ang="0">
                  <a:pos x="77" y="132"/>
                </a:cxn>
                <a:cxn ang="0">
                  <a:pos x="104" y="77"/>
                </a:cxn>
                <a:cxn ang="0">
                  <a:pos x="141" y="36"/>
                </a:cxn>
                <a:cxn ang="0">
                  <a:pos x="187" y="35"/>
                </a:cxn>
                <a:cxn ang="0">
                  <a:pos x="273" y="6"/>
                </a:cxn>
                <a:cxn ang="0">
                  <a:pos x="307" y="4"/>
                </a:cxn>
                <a:cxn ang="0">
                  <a:pos x="338" y="0"/>
                </a:cxn>
                <a:cxn ang="0">
                  <a:pos x="358" y="6"/>
                </a:cxn>
                <a:cxn ang="0">
                  <a:pos x="357" y="27"/>
                </a:cxn>
                <a:cxn ang="0">
                  <a:pos x="371" y="64"/>
                </a:cxn>
                <a:cxn ang="0">
                  <a:pos x="455" y="100"/>
                </a:cxn>
                <a:cxn ang="0">
                  <a:pos x="464" y="84"/>
                </a:cxn>
                <a:cxn ang="0">
                  <a:pos x="490" y="66"/>
                </a:cxn>
              </a:cxnLst>
              <a:rect l="0" t="0" r="r" b="b"/>
              <a:pathLst>
                <a:path w="856" h="957">
                  <a:moveTo>
                    <a:pt x="490" y="66"/>
                  </a:moveTo>
                  <a:cubicBezTo>
                    <a:pt x="499" y="66"/>
                    <a:pt x="499" y="66"/>
                    <a:pt x="499" y="66"/>
                  </a:cubicBezTo>
                  <a:cubicBezTo>
                    <a:pt x="499" y="73"/>
                    <a:pt x="504" y="74"/>
                    <a:pt x="506" y="77"/>
                  </a:cubicBezTo>
                  <a:cubicBezTo>
                    <a:pt x="510" y="82"/>
                    <a:pt x="520" y="78"/>
                    <a:pt x="527" y="81"/>
                  </a:cubicBezTo>
                  <a:cubicBezTo>
                    <a:pt x="541" y="86"/>
                    <a:pt x="561" y="93"/>
                    <a:pt x="576" y="93"/>
                  </a:cubicBezTo>
                  <a:cubicBezTo>
                    <a:pt x="591" y="93"/>
                    <a:pt x="595" y="86"/>
                    <a:pt x="609" y="86"/>
                  </a:cubicBezTo>
                  <a:cubicBezTo>
                    <a:pt x="617" y="86"/>
                    <a:pt x="622" y="92"/>
                    <a:pt x="632" y="92"/>
                  </a:cubicBezTo>
                  <a:cubicBezTo>
                    <a:pt x="638" y="92"/>
                    <a:pt x="638" y="90"/>
                    <a:pt x="644" y="89"/>
                  </a:cubicBezTo>
                  <a:cubicBezTo>
                    <a:pt x="647" y="96"/>
                    <a:pt x="653" y="102"/>
                    <a:pt x="653" y="111"/>
                  </a:cubicBezTo>
                  <a:cubicBezTo>
                    <a:pt x="653" y="115"/>
                    <a:pt x="646" y="131"/>
                    <a:pt x="644" y="136"/>
                  </a:cubicBezTo>
                  <a:cubicBezTo>
                    <a:pt x="635" y="135"/>
                    <a:pt x="627" y="115"/>
                    <a:pt x="620" y="107"/>
                  </a:cubicBezTo>
                  <a:cubicBezTo>
                    <a:pt x="620" y="115"/>
                    <a:pt x="620" y="115"/>
                    <a:pt x="620" y="115"/>
                  </a:cubicBezTo>
                  <a:cubicBezTo>
                    <a:pt x="662" y="189"/>
                    <a:pt x="662" y="189"/>
                    <a:pt x="662" y="189"/>
                  </a:cubicBezTo>
                  <a:cubicBezTo>
                    <a:pt x="659" y="198"/>
                    <a:pt x="673" y="218"/>
                    <a:pt x="679" y="223"/>
                  </a:cubicBezTo>
                  <a:cubicBezTo>
                    <a:pt x="679" y="246"/>
                    <a:pt x="679" y="246"/>
                    <a:pt x="679" y="246"/>
                  </a:cubicBezTo>
                  <a:cubicBezTo>
                    <a:pt x="684" y="258"/>
                    <a:pt x="692" y="258"/>
                    <a:pt x="699" y="267"/>
                  </a:cubicBezTo>
                  <a:cubicBezTo>
                    <a:pt x="707" y="278"/>
                    <a:pt x="702" y="289"/>
                    <a:pt x="710" y="297"/>
                  </a:cubicBezTo>
                  <a:cubicBezTo>
                    <a:pt x="717" y="304"/>
                    <a:pt x="722" y="305"/>
                    <a:pt x="730" y="310"/>
                  </a:cubicBezTo>
                  <a:cubicBezTo>
                    <a:pt x="737" y="316"/>
                    <a:pt x="741" y="334"/>
                    <a:pt x="755" y="334"/>
                  </a:cubicBezTo>
                  <a:cubicBezTo>
                    <a:pt x="755" y="341"/>
                    <a:pt x="759" y="343"/>
                    <a:pt x="755" y="348"/>
                  </a:cubicBezTo>
                  <a:cubicBezTo>
                    <a:pt x="761" y="352"/>
                    <a:pt x="767" y="366"/>
                    <a:pt x="774" y="366"/>
                  </a:cubicBezTo>
                  <a:cubicBezTo>
                    <a:pt x="781" y="366"/>
                    <a:pt x="782" y="361"/>
                    <a:pt x="787" y="359"/>
                  </a:cubicBezTo>
                  <a:cubicBezTo>
                    <a:pt x="794" y="357"/>
                    <a:pt x="798" y="360"/>
                    <a:pt x="805" y="359"/>
                  </a:cubicBezTo>
                  <a:cubicBezTo>
                    <a:pt x="822" y="356"/>
                    <a:pt x="838" y="350"/>
                    <a:pt x="853" y="346"/>
                  </a:cubicBezTo>
                  <a:cubicBezTo>
                    <a:pt x="855" y="348"/>
                    <a:pt x="856" y="350"/>
                    <a:pt x="856" y="352"/>
                  </a:cubicBezTo>
                  <a:cubicBezTo>
                    <a:pt x="856" y="377"/>
                    <a:pt x="837" y="410"/>
                    <a:pt x="826" y="425"/>
                  </a:cubicBezTo>
                  <a:cubicBezTo>
                    <a:pt x="812" y="443"/>
                    <a:pt x="807" y="459"/>
                    <a:pt x="790" y="471"/>
                  </a:cubicBezTo>
                  <a:cubicBezTo>
                    <a:pt x="761" y="494"/>
                    <a:pt x="730" y="501"/>
                    <a:pt x="719" y="541"/>
                  </a:cubicBezTo>
                  <a:cubicBezTo>
                    <a:pt x="716" y="552"/>
                    <a:pt x="704" y="555"/>
                    <a:pt x="704" y="567"/>
                  </a:cubicBezTo>
                  <a:cubicBezTo>
                    <a:pt x="704" y="581"/>
                    <a:pt x="708" y="587"/>
                    <a:pt x="708" y="600"/>
                  </a:cubicBezTo>
                  <a:cubicBezTo>
                    <a:pt x="708" y="615"/>
                    <a:pt x="724" y="623"/>
                    <a:pt x="724" y="631"/>
                  </a:cubicBezTo>
                  <a:cubicBezTo>
                    <a:pt x="724" y="634"/>
                    <a:pt x="722" y="637"/>
                    <a:pt x="721" y="638"/>
                  </a:cubicBezTo>
                  <a:cubicBezTo>
                    <a:pt x="721" y="649"/>
                    <a:pt x="721" y="649"/>
                    <a:pt x="721" y="649"/>
                  </a:cubicBezTo>
                  <a:cubicBezTo>
                    <a:pt x="721" y="656"/>
                    <a:pt x="720" y="664"/>
                    <a:pt x="720" y="676"/>
                  </a:cubicBezTo>
                  <a:cubicBezTo>
                    <a:pt x="722" y="679"/>
                    <a:pt x="723" y="682"/>
                    <a:pt x="723" y="685"/>
                  </a:cubicBezTo>
                  <a:cubicBezTo>
                    <a:pt x="723" y="720"/>
                    <a:pt x="665" y="716"/>
                    <a:pt x="660" y="745"/>
                  </a:cubicBezTo>
                  <a:cubicBezTo>
                    <a:pt x="654" y="746"/>
                    <a:pt x="647" y="753"/>
                    <a:pt x="647" y="758"/>
                  </a:cubicBezTo>
                  <a:cubicBezTo>
                    <a:pt x="647" y="768"/>
                    <a:pt x="659" y="774"/>
                    <a:pt x="659" y="788"/>
                  </a:cubicBezTo>
                  <a:cubicBezTo>
                    <a:pt x="659" y="795"/>
                    <a:pt x="658" y="809"/>
                    <a:pt x="656" y="813"/>
                  </a:cubicBezTo>
                  <a:cubicBezTo>
                    <a:pt x="653" y="817"/>
                    <a:pt x="646" y="815"/>
                    <a:pt x="643" y="816"/>
                  </a:cubicBezTo>
                  <a:cubicBezTo>
                    <a:pt x="632" y="822"/>
                    <a:pt x="626" y="826"/>
                    <a:pt x="621" y="837"/>
                  </a:cubicBezTo>
                  <a:cubicBezTo>
                    <a:pt x="624" y="839"/>
                    <a:pt x="627" y="842"/>
                    <a:pt x="627" y="846"/>
                  </a:cubicBezTo>
                  <a:cubicBezTo>
                    <a:pt x="627" y="859"/>
                    <a:pt x="615" y="868"/>
                    <a:pt x="610" y="874"/>
                  </a:cubicBezTo>
                  <a:cubicBezTo>
                    <a:pt x="600" y="883"/>
                    <a:pt x="599" y="893"/>
                    <a:pt x="592" y="902"/>
                  </a:cubicBezTo>
                  <a:cubicBezTo>
                    <a:pt x="581" y="916"/>
                    <a:pt x="576" y="929"/>
                    <a:pt x="558" y="938"/>
                  </a:cubicBezTo>
                  <a:cubicBezTo>
                    <a:pt x="550" y="941"/>
                    <a:pt x="539" y="938"/>
                    <a:pt x="538" y="946"/>
                  </a:cubicBezTo>
                  <a:cubicBezTo>
                    <a:pt x="532" y="946"/>
                    <a:pt x="529" y="949"/>
                    <a:pt x="525" y="949"/>
                  </a:cubicBezTo>
                  <a:cubicBezTo>
                    <a:pt x="520" y="949"/>
                    <a:pt x="517" y="944"/>
                    <a:pt x="512" y="944"/>
                  </a:cubicBezTo>
                  <a:cubicBezTo>
                    <a:pt x="494" y="944"/>
                    <a:pt x="483" y="957"/>
                    <a:pt x="466" y="957"/>
                  </a:cubicBezTo>
                  <a:cubicBezTo>
                    <a:pt x="459" y="957"/>
                    <a:pt x="455" y="953"/>
                    <a:pt x="452" y="949"/>
                  </a:cubicBezTo>
                  <a:cubicBezTo>
                    <a:pt x="449" y="949"/>
                    <a:pt x="449" y="950"/>
                    <a:pt x="448" y="951"/>
                  </a:cubicBezTo>
                  <a:cubicBezTo>
                    <a:pt x="448" y="942"/>
                    <a:pt x="443" y="932"/>
                    <a:pt x="440" y="929"/>
                  </a:cubicBezTo>
                  <a:cubicBezTo>
                    <a:pt x="443" y="925"/>
                    <a:pt x="445" y="922"/>
                    <a:pt x="445" y="917"/>
                  </a:cubicBezTo>
                  <a:cubicBezTo>
                    <a:pt x="445" y="910"/>
                    <a:pt x="433" y="897"/>
                    <a:pt x="431" y="893"/>
                  </a:cubicBezTo>
                  <a:cubicBezTo>
                    <a:pt x="415" y="866"/>
                    <a:pt x="395" y="840"/>
                    <a:pt x="395" y="801"/>
                  </a:cubicBezTo>
                  <a:cubicBezTo>
                    <a:pt x="395" y="794"/>
                    <a:pt x="395" y="792"/>
                    <a:pt x="395" y="789"/>
                  </a:cubicBezTo>
                  <a:cubicBezTo>
                    <a:pt x="395" y="783"/>
                    <a:pt x="389" y="781"/>
                    <a:pt x="386" y="774"/>
                  </a:cubicBezTo>
                  <a:cubicBezTo>
                    <a:pt x="374" y="754"/>
                    <a:pt x="360" y="737"/>
                    <a:pt x="360" y="708"/>
                  </a:cubicBezTo>
                  <a:cubicBezTo>
                    <a:pt x="360" y="677"/>
                    <a:pt x="388" y="670"/>
                    <a:pt x="388" y="646"/>
                  </a:cubicBezTo>
                  <a:cubicBezTo>
                    <a:pt x="388" y="635"/>
                    <a:pt x="384" y="631"/>
                    <a:pt x="382" y="621"/>
                  </a:cubicBezTo>
                  <a:cubicBezTo>
                    <a:pt x="379" y="602"/>
                    <a:pt x="376" y="596"/>
                    <a:pt x="371" y="585"/>
                  </a:cubicBezTo>
                  <a:cubicBezTo>
                    <a:pt x="368" y="576"/>
                    <a:pt x="370" y="566"/>
                    <a:pt x="364" y="558"/>
                  </a:cubicBezTo>
                  <a:cubicBezTo>
                    <a:pt x="352" y="544"/>
                    <a:pt x="327" y="528"/>
                    <a:pt x="327" y="508"/>
                  </a:cubicBezTo>
                  <a:cubicBezTo>
                    <a:pt x="327" y="503"/>
                    <a:pt x="334" y="492"/>
                    <a:pt x="337" y="490"/>
                  </a:cubicBezTo>
                  <a:cubicBezTo>
                    <a:pt x="336" y="486"/>
                    <a:pt x="337" y="485"/>
                    <a:pt x="337" y="483"/>
                  </a:cubicBezTo>
                  <a:cubicBezTo>
                    <a:pt x="337" y="478"/>
                    <a:pt x="337" y="465"/>
                    <a:pt x="342" y="461"/>
                  </a:cubicBezTo>
                  <a:cubicBezTo>
                    <a:pt x="337" y="451"/>
                    <a:pt x="329" y="443"/>
                    <a:pt x="314" y="443"/>
                  </a:cubicBezTo>
                  <a:cubicBezTo>
                    <a:pt x="306" y="443"/>
                    <a:pt x="299" y="443"/>
                    <a:pt x="295" y="443"/>
                  </a:cubicBezTo>
                  <a:cubicBezTo>
                    <a:pt x="282" y="443"/>
                    <a:pt x="279" y="417"/>
                    <a:pt x="261" y="417"/>
                  </a:cubicBezTo>
                  <a:cubicBezTo>
                    <a:pt x="239" y="417"/>
                    <a:pt x="223" y="427"/>
                    <a:pt x="206" y="433"/>
                  </a:cubicBezTo>
                  <a:cubicBezTo>
                    <a:pt x="199" y="435"/>
                    <a:pt x="197" y="440"/>
                    <a:pt x="191" y="440"/>
                  </a:cubicBezTo>
                  <a:cubicBezTo>
                    <a:pt x="184" y="440"/>
                    <a:pt x="173" y="434"/>
                    <a:pt x="164" y="434"/>
                  </a:cubicBezTo>
                  <a:cubicBezTo>
                    <a:pt x="147" y="434"/>
                    <a:pt x="139" y="443"/>
                    <a:pt x="122" y="443"/>
                  </a:cubicBezTo>
                  <a:cubicBezTo>
                    <a:pt x="117" y="443"/>
                    <a:pt x="111" y="440"/>
                    <a:pt x="109" y="439"/>
                  </a:cubicBezTo>
                  <a:cubicBezTo>
                    <a:pt x="97" y="430"/>
                    <a:pt x="71" y="415"/>
                    <a:pt x="62" y="401"/>
                  </a:cubicBezTo>
                  <a:cubicBezTo>
                    <a:pt x="53" y="388"/>
                    <a:pt x="51" y="377"/>
                    <a:pt x="40" y="369"/>
                  </a:cubicBezTo>
                  <a:cubicBezTo>
                    <a:pt x="37" y="366"/>
                    <a:pt x="13" y="346"/>
                    <a:pt x="13" y="344"/>
                  </a:cubicBezTo>
                  <a:cubicBezTo>
                    <a:pt x="11" y="341"/>
                    <a:pt x="10" y="340"/>
                    <a:pt x="7" y="338"/>
                  </a:cubicBezTo>
                  <a:cubicBezTo>
                    <a:pt x="9" y="338"/>
                    <a:pt x="9" y="338"/>
                    <a:pt x="9" y="338"/>
                  </a:cubicBezTo>
                  <a:cubicBezTo>
                    <a:pt x="9" y="331"/>
                    <a:pt x="7" y="328"/>
                    <a:pt x="7" y="324"/>
                  </a:cubicBezTo>
                  <a:cubicBezTo>
                    <a:pt x="7" y="317"/>
                    <a:pt x="3" y="315"/>
                    <a:pt x="0" y="309"/>
                  </a:cubicBezTo>
                  <a:cubicBezTo>
                    <a:pt x="10" y="304"/>
                    <a:pt x="18" y="280"/>
                    <a:pt x="18" y="269"/>
                  </a:cubicBezTo>
                  <a:cubicBezTo>
                    <a:pt x="18" y="250"/>
                    <a:pt x="10" y="238"/>
                    <a:pt x="10" y="220"/>
                  </a:cubicBezTo>
                  <a:cubicBezTo>
                    <a:pt x="10" y="211"/>
                    <a:pt x="20" y="206"/>
                    <a:pt x="22" y="199"/>
                  </a:cubicBezTo>
                  <a:cubicBezTo>
                    <a:pt x="28" y="182"/>
                    <a:pt x="41" y="158"/>
                    <a:pt x="52" y="144"/>
                  </a:cubicBezTo>
                  <a:cubicBezTo>
                    <a:pt x="58" y="135"/>
                    <a:pt x="69" y="136"/>
                    <a:pt x="77" y="132"/>
                  </a:cubicBezTo>
                  <a:cubicBezTo>
                    <a:pt x="84" y="128"/>
                    <a:pt x="95" y="119"/>
                    <a:pt x="97" y="112"/>
                  </a:cubicBezTo>
                  <a:cubicBezTo>
                    <a:pt x="102" y="96"/>
                    <a:pt x="96" y="89"/>
                    <a:pt x="104" y="77"/>
                  </a:cubicBezTo>
                  <a:cubicBezTo>
                    <a:pt x="116" y="63"/>
                    <a:pt x="131" y="49"/>
                    <a:pt x="142" y="36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45" y="31"/>
                    <a:pt x="146" y="27"/>
                    <a:pt x="150" y="24"/>
                  </a:cubicBezTo>
                  <a:cubicBezTo>
                    <a:pt x="161" y="32"/>
                    <a:pt x="172" y="35"/>
                    <a:pt x="187" y="35"/>
                  </a:cubicBezTo>
                  <a:cubicBezTo>
                    <a:pt x="197" y="35"/>
                    <a:pt x="198" y="29"/>
                    <a:pt x="204" y="27"/>
                  </a:cubicBezTo>
                  <a:cubicBezTo>
                    <a:pt x="221" y="18"/>
                    <a:pt x="254" y="6"/>
                    <a:pt x="273" y="6"/>
                  </a:cubicBezTo>
                  <a:cubicBezTo>
                    <a:pt x="280" y="6"/>
                    <a:pt x="285" y="10"/>
                    <a:pt x="289" y="10"/>
                  </a:cubicBezTo>
                  <a:cubicBezTo>
                    <a:pt x="294" y="10"/>
                    <a:pt x="301" y="4"/>
                    <a:pt x="307" y="4"/>
                  </a:cubicBezTo>
                  <a:cubicBezTo>
                    <a:pt x="313" y="4"/>
                    <a:pt x="316" y="7"/>
                    <a:pt x="321" y="7"/>
                  </a:cubicBezTo>
                  <a:cubicBezTo>
                    <a:pt x="329" y="7"/>
                    <a:pt x="330" y="0"/>
                    <a:pt x="338" y="0"/>
                  </a:cubicBezTo>
                  <a:cubicBezTo>
                    <a:pt x="347" y="0"/>
                    <a:pt x="344" y="8"/>
                    <a:pt x="351" y="8"/>
                  </a:cubicBezTo>
                  <a:cubicBezTo>
                    <a:pt x="354" y="8"/>
                    <a:pt x="355" y="6"/>
                    <a:pt x="358" y="6"/>
                  </a:cubicBezTo>
                  <a:cubicBezTo>
                    <a:pt x="358" y="12"/>
                    <a:pt x="351" y="11"/>
                    <a:pt x="351" y="17"/>
                  </a:cubicBezTo>
                  <a:cubicBezTo>
                    <a:pt x="351" y="21"/>
                    <a:pt x="357" y="23"/>
                    <a:pt x="357" y="27"/>
                  </a:cubicBezTo>
                  <a:cubicBezTo>
                    <a:pt x="357" y="33"/>
                    <a:pt x="351" y="37"/>
                    <a:pt x="351" y="44"/>
                  </a:cubicBezTo>
                  <a:cubicBezTo>
                    <a:pt x="351" y="55"/>
                    <a:pt x="363" y="64"/>
                    <a:pt x="371" y="64"/>
                  </a:cubicBezTo>
                  <a:cubicBezTo>
                    <a:pt x="377" y="64"/>
                    <a:pt x="380" y="64"/>
                    <a:pt x="384" y="64"/>
                  </a:cubicBezTo>
                  <a:cubicBezTo>
                    <a:pt x="412" y="64"/>
                    <a:pt x="423" y="100"/>
                    <a:pt x="455" y="100"/>
                  </a:cubicBezTo>
                  <a:cubicBezTo>
                    <a:pt x="459" y="100"/>
                    <a:pt x="464" y="95"/>
                    <a:pt x="464" y="93"/>
                  </a:cubicBezTo>
                  <a:cubicBezTo>
                    <a:pt x="464" y="90"/>
                    <a:pt x="464" y="87"/>
                    <a:pt x="464" y="84"/>
                  </a:cubicBezTo>
                  <a:cubicBezTo>
                    <a:pt x="464" y="70"/>
                    <a:pt x="475" y="70"/>
                    <a:pt x="488" y="66"/>
                  </a:cubicBezTo>
                  <a:lnTo>
                    <a:pt x="490" y="6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</p:grpSp>
      <p:grpSp>
        <p:nvGrpSpPr>
          <p:cNvPr id="207" name="Group 274"/>
          <p:cNvGrpSpPr/>
          <p:nvPr/>
        </p:nvGrpSpPr>
        <p:grpSpPr>
          <a:xfrm>
            <a:off x="1986685" y="4785908"/>
            <a:ext cx="919018" cy="1484279"/>
            <a:chOff x="3030538" y="2674938"/>
            <a:chExt cx="779463" cy="125888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8" name="Freeform 22"/>
            <p:cNvSpPr/>
            <p:nvPr/>
          </p:nvSpPr>
          <p:spPr bwMode="auto">
            <a:xfrm>
              <a:off x="3541713" y="2881313"/>
              <a:ext cx="39688" cy="317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4"/>
                </a:cxn>
                <a:cxn ang="0">
                  <a:pos x="27" y="5"/>
                </a:cxn>
                <a:cxn ang="0">
                  <a:pos x="30" y="9"/>
                </a:cxn>
                <a:cxn ang="0">
                  <a:pos x="18" y="23"/>
                </a:cxn>
                <a:cxn ang="0">
                  <a:pos x="0" y="11"/>
                </a:cxn>
                <a:cxn ang="0">
                  <a:pos x="9" y="0"/>
                </a:cxn>
                <a:cxn ang="0">
                  <a:pos x="10" y="0"/>
                </a:cxn>
              </a:cxnLst>
              <a:rect l="0" t="0" r="r" b="b"/>
              <a:pathLst>
                <a:path w="30" h="23">
                  <a:moveTo>
                    <a:pt x="10" y="0"/>
                  </a:moveTo>
                  <a:cubicBezTo>
                    <a:pt x="13" y="1"/>
                    <a:pt x="16" y="4"/>
                    <a:pt x="20" y="4"/>
                  </a:cubicBezTo>
                  <a:cubicBezTo>
                    <a:pt x="21" y="9"/>
                    <a:pt x="25" y="5"/>
                    <a:pt x="27" y="5"/>
                  </a:cubicBezTo>
                  <a:cubicBezTo>
                    <a:pt x="29" y="5"/>
                    <a:pt x="30" y="8"/>
                    <a:pt x="30" y="9"/>
                  </a:cubicBezTo>
                  <a:cubicBezTo>
                    <a:pt x="30" y="12"/>
                    <a:pt x="23" y="23"/>
                    <a:pt x="18" y="23"/>
                  </a:cubicBezTo>
                  <a:cubicBezTo>
                    <a:pt x="11" y="23"/>
                    <a:pt x="0" y="15"/>
                    <a:pt x="0" y="11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09" name="Freeform 23"/>
            <p:cNvSpPr/>
            <p:nvPr/>
          </p:nvSpPr>
          <p:spPr bwMode="auto">
            <a:xfrm>
              <a:off x="3030538" y="2674938"/>
              <a:ext cx="779463" cy="1258888"/>
            </a:xfrm>
            <a:custGeom>
              <a:avLst/>
              <a:gdLst/>
              <a:ahLst/>
              <a:cxnLst>
                <a:cxn ang="0">
                  <a:pos x="46" y="91"/>
                </a:cxn>
                <a:cxn ang="0">
                  <a:pos x="51" y="51"/>
                </a:cxn>
                <a:cxn ang="0">
                  <a:pos x="59" y="46"/>
                </a:cxn>
                <a:cxn ang="0">
                  <a:pos x="82" y="18"/>
                </a:cxn>
                <a:cxn ang="0">
                  <a:pos x="128" y="6"/>
                </a:cxn>
                <a:cxn ang="0">
                  <a:pos x="126" y="42"/>
                </a:cxn>
                <a:cxn ang="0">
                  <a:pos x="136" y="13"/>
                </a:cxn>
                <a:cxn ang="0">
                  <a:pos x="146" y="5"/>
                </a:cxn>
                <a:cxn ang="0">
                  <a:pos x="194" y="24"/>
                </a:cxn>
                <a:cxn ang="0">
                  <a:pos x="227" y="20"/>
                </a:cxn>
                <a:cxn ang="0">
                  <a:pos x="233" y="26"/>
                </a:cxn>
                <a:cxn ang="0">
                  <a:pos x="270" y="50"/>
                </a:cxn>
                <a:cxn ang="0">
                  <a:pos x="328" y="84"/>
                </a:cxn>
                <a:cxn ang="0">
                  <a:pos x="354" y="89"/>
                </a:cxn>
                <a:cxn ang="0">
                  <a:pos x="389" y="130"/>
                </a:cxn>
                <a:cxn ang="0">
                  <a:pos x="383" y="170"/>
                </a:cxn>
                <a:cxn ang="0">
                  <a:pos x="403" y="185"/>
                </a:cxn>
                <a:cxn ang="0">
                  <a:pos x="454" y="175"/>
                </a:cxn>
                <a:cxn ang="0">
                  <a:pos x="467" y="191"/>
                </a:cxn>
                <a:cxn ang="0">
                  <a:pos x="513" y="191"/>
                </a:cxn>
                <a:cxn ang="0">
                  <a:pos x="575" y="220"/>
                </a:cxn>
                <a:cxn ang="0">
                  <a:pos x="549" y="310"/>
                </a:cxn>
                <a:cxn ang="0">
                  <a:pos x="532" y="374"/>
                </a:cxn>
                <a:cxn ang="0">
                  <a:pos x="522" y="405"/>
                </a:cxn>
                <a:cxn ang="0">
                  <a:pos x="485" y="449"/>
                </a:cxn>
                <a:cxn ang="0">
                  <a:pos x="429" y="474"/>
                </a:cxn>
                <a:cxn ang="0">
                  <a:pos x="412" y="524"/>
                </a:cxn>
                <a:cxn ang="0">
                  <a:pos x="388" y="559"/>
                </a:cxn>
                <a:cxn ang="0">
                  <a:pos x="311" y="614"/>
                </a:cxn>
                <a:cxn ang="0">
                  <a:pos x="297" y="619"/>
                </a:cxn>
                <a:cxn ang="0">
                  <a:pos x="308" y="654"/>
                </a:cxn>
                <a:cxn ang="0">
                  <a:pos x="244" y="677"/>
                </a:cxn>
                <a:cxn ang="0">
                  <a:pos x="240" y="707"/>
                </a:cxn>
                <a:cxn ang="0">
                  <a:pos x="205" y="711"/>
                </a:cxn>
                <a:cxn ang="0">
                  <a:pos x="225" y="730"/>
                </a:cxn>
                <a:cxn ang="0">
                  <a:pos x="214" y="739"/>
                </a:cxn>
                <a:cxn ang="0">
                  <a:pos x="178" y="787"/>
                </a:cxn>
                <a:cxn ang="0">
                  <a:pos x="176" y="846"/>
                </a:cxn>
                <a:cxn ang="0">
                  <a:pos x="161" y="884"/>
                </a:cxn>
                <a:cxn ang="0">
                  <a:pos x="200" y="935"/>
                </a:cxn>
                <a:cxn ang="0">
                  <a:pos x="169" y="945"/>
                </a:cxn>
                <a:cxn ang="0">
                  <a:pos x="127" y="921"/>
                </a:cxn>
                <a:cxn ang="0">
                  <a:pos x="92" y="903"/>
                </a:cxn>
                <a:cxn ang="0">
                  <a:pos x="93" y="889"/>
                </a:cxn>
                <a:cxn ang="0">
                  <a:pos x="84" y="857"/>
                </a:cxn>
                <a:cxn ang="0">
                  <a:pos x="82" y="791"/>
                </a:cxn>
                <a:cxn ang="0">
                  <a:pos x="86" y="782"/>
                </a:cxn>
                <a:cxn ang="0">
                  <a:pos x="112" y="718"/>
                </a:cxn>
                <a:cxn ang="0">
                  <a:pos x="95" y="708"/>
                </a:cxn>
                <a:cxn ang="0">
                  <a:pos x="102" y="680"/>
                </a:cxn>
                <a:cxn ang="0">
                  <a:pos x="114" y="626"/>
                </a:cxn>
                <a:cxn ang="0">
                  <a:pos x="124" y="562"/>
                </a:cxn>
                <a:cxn ang="0">
                  <a:pos x="136" y="494"/>
                </a:cxn>
                <a:cxn ang="0">
                  <a:pos x="143" y="434"/>
                </a:cxn>
                <a:cxn ang="0">
                  <a:pos x="104" y="370"/>
                </a:cxn>
                <a:cxn ang="0">
                  <a:pos x="62" y="330"/>
                </a:cxn>
                <a:cxn ang="0">
                  <a:pos x="28" y="261"/>
                </a:cxn>
                <a:cxn ang="0">
                  <a:pos x="11" y="242"/>
                </a:cxn>
                <a:cxn ang="0">
                  <a:pos x="18" y="191"/>
                </a:cxn>
                <a:cxn ang="0">
                  <a:pos x="14" y="148"/>
                </a:cxn>
                <a:cxn ang="0">
                  <a:pos x="47" y="106"/>
                </a:cxn>
              </a:cxnLst>
              <a:rect l="0" t="0" r="r" b="b"/>
              <a:pathLst>
                <a:path w="586" h="945">
                  <a:moveTo>
                    <a:pt x="49" y="103"/>
                  </a:moveTo>
                  <a:cubicBezTo>
                    <a:pt x="49" y="102"/>
                    <a:pt x="49" y="101"/>
                    <a:pt x="49" y="100"/>
                  </a:cubicBezTo>
                  <a:cubicBezTo>
                    <a:pt x="49" y="97"/>
                    <a:pt x="46" y="94"/>
                    <a:pt x="46" y="91"/>
                  </a:cubicBezTo>
                  <a:cubicBezTo>
                    <a:pt x="46" y="85"/>
                    <a:pt x="48" y="84"/>
                    <a:pt x="48" y="79"/>
                  </a:cubicBezTo>
                  <a:cubicBezTo>
                    <a:pt x="48" y="70"/>
                    <a:pt x="40" y="71"/>
                    <a:pt x="40" y="63"/>
                  </a:cubicBezTo>
                  <a:cubicBezTo>
                    <a:pt x="40" y="57"/>
                    <a:pt x="49" y="55"/>
                    <a:pt x="51" y="51"/>
                  </a:cubicBezTo>
                  <a:cubicBezTo>
                    <a:pt x="55" y="52"/>
                    <a:pt x="53" y="52"/>
                    <a:pt x="57" y="51"/>
                  </a:cubicBezTo>
                  <a:cubicBezTo>
                    <a:pt x="57" y="50"/>
                    <a:pt x="57" y="49"/>
                    <a:pt x="57" y="48"/>
                  </a:cubicBezTo>
                  <a:cubicBezTo>
                    <a:pt x="57" y="48"/>
                    <a:pt x="58" y="46"/>
                    <a:pt x="59" y="46"/>
                  </a:cubicBezTo>
                  <a:cubicBezTo>
                    <a:pt x="59" y="42"/>
                    <a:pt x="64" y="40"/>
                    <a:pt x="66" y="39"/>
                  </a:cubicBezTo>
                  <a:cubicBezTo>
                    <a:pt x="69" y="37"/>
                    <a:pt x="69" y="31"/>
                    <a:pt x="70" y="28"/>
                  </a:cubicBezTo>
                  <a:cubicBezTo>
                    <a:pt x="72" y="21"/>
                    <a:pt x="76" y="19"/>
                    <a:pt x="82" y="18"/>
                  </a:cubicBezTo>
                  <a:cubicBezTo>
                    <a:pt x="93" y="14"/>
                    <a:pt x="100" y="12"/>
                    <a:pt x="111" y="9"/>
                  </a:cubicBezTo>
                  <a:cubicBezTo>
                    <a:pt x="117" y="7"/>
                    <a:pt x="118" y="0"/>
                    <a:pt x="124" y="0"/>
                  </a:cubicBezTo>
                  <a:cubicBezTo>
                    <a:pt x="126" y="0"/>
                    <a:pt x="128" y="5"/>
                    <a:pt x="128" y="6"/>
                  </a:cubicBezTo>
                  <a:cubicBezTo>
                    <a:pt x="128" y="9"/>
                    <a:pt x="125" y="11"/>
                    <a:pt x="123" y="11"/>
                  </a:cubicBezTo>
                  <a:cubicBezTo>
                    <a:pt x="122" y="18"/>
                    <a:pt x="119" y="25"/>
                    <a:pt x="119" y="29"/>
                  </a:cubicBezTo>
                  <a:cubicBezTo>
                    <a:pt x="119" y="34"/>
                    <a:pt x="122" y="42"/>
                    <a:pt x="126" y="42"/>
                  </a:cubicBezTo>
                  <a:cubicBezTo>
                    <a:pt x="128" y="42"/>
                    <a:pt x="131" y="37"/>
                    <a:pt x="131" y="35"/>
                  </a:cubicBezTo>
                  <a:cubicBezTo>
                    <a:pt x="131" y="30"/>
                    <a:pt x="125" y="27"/>
                    <a:pt x="125" y="21"/>
                  </a:cubicBezTo>
                  <a:cubicBezTo>
                    <a:pt x="125" y="15"/>
                    <a:pt x="132" y="16"/>
                    <a:pt x="136" y="13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45" y="8"/>
                    <a:pt x="139" y="10"/>
                    <a:pt x="139" y="5"/>
                  </a:cubicBezTo>
                  <a:cubicBezTo>
                    <a:pt x="146" y="5"/>
                    <a:pt x="146" y="5"/>
                    <a:pt x="146" y="5"/>
                  </a:cubicBezTo>
                  <a:cubicBezTo>
                    <a:pt x="148" y="12"/>
                    <a:pt x="158" y="14"/>
                    <a:pt x="165" y="16"/>
                  </a:cubicBezTo>
                  <a:cubicBezTo>
                    <a:pt x="165" y="20"/>
                    <a:pt x="167" y="23"/>
                    <a:pt x="170" y="24"/>
                  </a:cubicBezTo>
                  <a:cubicBezTo>
                    <a:pt x="177" y="24"/>
                    <a:pt x="190" y="24"/>
                    <a:pt x="194" y="24"/>
                  </a:cubicBezTo>
                  <a:cubicBezTo>
                    <a:pt x="194" y="28"/>
                    <a:pt x="199" y="29"/>
                    <a:pt x="203" y="29"/>
                  </a:cubicBezTo>
                  <a:cubicBezTo>
                    <a:pt x="209" y="28"/>
                    <a:pt x="214" y="28"/>
                    <a:pt x="216" y="22"/>
                  </a:cubicBezTo>
                  <a:cubicBezTo>
                    <a:pt x="217" y="21"/>
                    <a:pt x="226" y="21"/>
                    <a:pt x="227" y="20"/>
                  </a:cubicBezTo>
                  <a:cubicBezTo>
                    <a:pt x="232" y="20"/>
                    <a:pt x="240" y="21"/>
                    <a:pt x="240" y="21"/>
                  </a:cubicBezTo>
                  <a:cubicBezTo>
                    <a:pt x="238" y="23"/>
                    <a:pt x="234" y="23"/>
                    <a:pt x="233" y="22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6" y="32"/>
                    <a:pt x="245" y="33"/>
                    <a:pt x="252" y="36"/>
                  </a:cubicBezTo>
                  <a:cubicBezTo>
                    <a:pt x="258" y="37"/>
                    <a:pt x="256" y="44"/>
                    <a:pt x="258" y="50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79" y="58"/>
                    <a:pt x="283" y="57"/>
                    <a:pt x="288" y="68"/>
                  </a:cubicBezTo>
                  <a:cubicBezTo>
                    <a:pt x="289" y="70"/>
                    <a:pt x="293" y="70"/>
                    <a:pt x="295" y="70"/>
                  </a:cubicBezTo>
                  <a:cubicBezTo>
                    <a:pt x="298" y="83"/>
                    <a:pt x="316" y="81"/>
                    <a:pt x="328" y="84"/>
                  </a:cubicBezTo>
                  <a:cubicBezTo>
                    <a:pt x="340" y="84"/>
                    <a:pt x="340" y="84"/>
                    <a:pt x="340" y="84"/>
                  </a:cubicBezTo>
                  <a:cubicBezTo>
                    <a:pt x="343" y="85"/>
                    <a:pt x="350" y="89"/>
                    <a:pt x="354" y="89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55" y="89"/>
                    <a:pt x="356" y="89"/>
                    <a:pt x="357" y="89"/>
                  </a:cubicBezTo>
                  <a:cubicBezTo>
                    <a:pt x="364" y="89"/>
                    <a:pt x="373" y="104"/>
                    <a:pt x="381" y="106"/>
                  </a:cubicBezTo>
                  <a:cubicBezTo>
                    <a:pt x="381" y="111"/>
                    <a:pt x="386" y="125"/>
                    <a:pt x="389" y="130"/>
                  </a:cubicBezTo>
                  <a:cubicBezTo>
                    <a:pt x="391" y="134"/>
                    <a:pt x="397" y="134"/>
                    <a:pt x="397" y="139"/>
                  </a:cubicBezTo>
                  <a:cubicBezTo>
                    <a:pt x="390" y="148"/>
                    <a:pt x="377" y="152"/>
                    <a:pt x="377" y="165"/>
                  </a:cubicBezTo>
                  <a:cubicBezTo>
                    <a:pt x="377" y="170"/>
                    <a:pt x="381" y="169"/>
                    <a:pt x="383" y="170"/>
                  </a:cubicBezTo>
                  <a:cubicBezTo>
                    <a:pt x="387" y="172"/>
                    <a:pt x="390" y="176"/>
                    <a:pt x="390" y="180"/>
                  </a:cubicBezTo>
                  <a:cubicBezTo>
                    <a:pt x="401" y="180"/>
                    <a:pt x="401" y="180"/>
                    <a:pt x="401" y="180"/>
                  </a:cubicBezTo>
                  <a:cubicBezTo>
                    <a:pt x="401" y="182"/>
                    <a:pt x="402" y="185"/>
                    <a:pt x="403" y="185"/>
                  </a:cubicBezTo>
                  <a:cubicBezTo>
                    <a:pt x="405" y="185"/>
                    <a:pt x="407" y="182"/>
                    <a:pt x="408" y="180"/>
                  </a:cubicBezTo>
                  <a:cubicBezTo>
                    <a:pt x="413" y="173"/>
                    <a:pt x="418" y="164"/>
                    <a:pt x="425" y="164"/>
                  </a:cubicBezTo>
                  <a:cubicBezTo>
                    <a:pt x="433" y="164"/>
                    <a:pt x="449" y="172"/>
                    <a:pt x="454" y="175"/>
                  </a:cubicBezTo>
                  <a:cubicBezTo>
                    <a:pt x="458" y="178"/>
                    <a:pt x="462" y="177"/>
                    <a:pt x="463" y="180"/>
                  </a:cubicBezTo>
                  <a:cubicBezTo>
                    <a:pt x="464" y="184"/>
                    <a:pt x="464" y="187"/>
                    <a:pt x="464" y="191"/>
                  </a:cubicBezTo>
                  <a:cubicBezTo>
                    <a:pt x="467" y="191"/>
                    <a:pt x="467" y="191"/>
                    <a:pt x="467" y="191"/>
                  </a:cubicBezTo>
                  <a:cubicBezTo>
                    <a:pt x="471" y="190"/>
                    <a:pt x="472" y="186"/>
                    <a:pt x="476" y="186"/>
                  </a:cubicBezTo>
                  <a:cubicBezTo>
                    <a:pt x="486" y="186"/>
                    <a:pt x="487" y="194"/>
                    <a:pt x="496" y="194"/>
                  </a:cubicBezTo>
                  <a:cubicBezTo>
                    <a:pt x="513" y="191"/>
                    <a:pt x="513" y="191"/>
                    <a:pt x="513" y="191"/>
                  </a:cubicBezTo>
                  <a:cubicBezTo>
                    <a:pt x="521" y="193"/>
                    <a:pt x="529" y="196"/>
                    <a:pt x="534" y="198"/>
                  </a:cubicBezTo>
                  <a:cubicBezTo>
                    <a:pt x="538" y="205"/>
                    <a:pt x="551" y="217"/>
                    <a:pt x="558" y="220"/>
                  </a:cubicBezTo>
                  <a:cubicBezTo>
                    <a:pt x="565" y="221"/>
                    <a:pt x="569" y="219"/>
                    <a:pt x="575" y="220"/>
                  </a:cubicBezTo>
                  <a:cubicBezTo>
                    <a:pt x="584" y="223"/>
                    <a:pt x="586" y="232"/>
                    <a:pt x="586" y="242"/>
                  </a:cubicBezTo>
                  <a:cubicBezTo>
                    <a:pt x="586" y="274"/>
                    <a:pt x="568" y="283"/>
                    <a:pt x="556" y="301"/>
                  </a:cubicBezTo>
                  <a:cubicBezTo>
                    <a:pt x="553" y="305"/>
                    <a:pt x="551" y="306"/>
                    <a:pt x="549" y="310"/>
                  </a:cubicBezTo>
                  <a:cubicBezTo>
                    <a:pt x="544" y="317"/>
                    <a:pt x="540" y="317"/>
                    <a:pt x="535" y="322"/>
                  </a:cubicBezTo>
                  <a:cubicBezTo>
                    <a:pt x="529" y="328"/>
                    <a:pt x="535" y="343"/>
                    <a:pt x="535" y="353"/>
                  </a:cubicBezTo>
                  <a:cubicBezTo>
                    <a:pt x="535" y="361"/>
                    <a:pt x="532" y="369"/>
                    <a:pt x="532" y="374"/>
                  </a:cubicBezTo>
                  <a:cubicBezTo>
                    <a:pt x="532" y="377"/>
                    <a:pt x="530" y="378"/>
                    <a:pt x="530" y="380"/>
                  </a:cubicBezTo>
                  <a:cubicBezTo>
                    <a:pt x="528" y="382"/>
                    <a:pt x="524" y="386"/>
                    <a:pt x="524" y="390"/>
                  </a:cubicBezTo>
                  <a:cubicBezTo>
                    <a:pt x="524" y="394"/>
                    <a:pt x="523" y="403"/>
                    <a:pt x="522" y="405"/>
                  </a:cubicBezTo>
                  <a:cubicBezTo>
                    <a:pt x="515" y="415"/>
                    <a:pt x="513" y="419"/>
                    <a:pt x="506" y="428"/>
                  </a:cubicBezTo>
                  <a:cubicBezTo>
                    <a:pt x="505" y="431"/>
                    <a:pt x="505" y="436"/>
                    <a:pt x="504" y="438"/>
                  </a:cubicBezTo>
                  <a:cubicBezTo>
                    <a:pt x="502" y="443"/>
                    <a:pt x="492" y="449"/>
                    <a:pt x="485" y="449"/>
                  </a:cubicBezTo>
                  <a:cubicBezTo>
                    <a:pt x="476" y="449"/>
                    <a:pt x="470" y="449"/>
                    <a:pt x="463" y="452"/>
                  </a:cubicBezTo>
                  <a:cubicBezTo>
                    <a:pt x="461" y="453"/>
                    <a:pt x="460" y="455"/>
                    <a:pt x="459" y="457"/>
                  </a:cubicBezTo>
                  <a:cubicBezTo>
                    <a:pt x="448" y="467"/>
                    <a:pt x="437" y="461"/>
                    <a:pt x="429" y="474"/>
                  </a:cubicBezTo>
                  <a:cubicBezTo>
                    <a:pt x="426" y="479"/>
                    <a:pt x="420" y="479"/>
                    <a:pt x="416" y="483"/>
                  </a:cubicBezTo>
                  <a:cubicBezTo>
                    <a:pt x="411" y="489"/>
                    <a:pt x="412" y="495"/>
                    <a:pt x="412" y="503"/>
                  </a:cubicBezTo>
                  <a:cubicBezTo>
                    <a:pt x="412" y="524"/>
                    <a:pt x="412" y="524"/>
                    <a:pt x="412" y="524"/>
                  </a:cubicBezTo>
                  <a:cubicBezTo>
                    <a:pt x="403" y="528"/>
                    <a:pt x="398" y="536"/>
                    <a:pt x="394" y="545"/>
                  </a:cubicBezTo>
                  <a:cubicBezTo>
                    <a:pt x="394" y="545"/>
                    <a:pt x="394" y="545"/>
                    <a:pt x="394" y="545"/>
                  </a:cubicBezTo>
                  <a:cubicBezTo>
                    <a:pt x="391" y="550"/>
                    <a:pt x="391" y="553"/>
                    <a:pt x="388" y="559"/>
                  </a:cubicBezTo>
                  <a:cubicBezTo>
                    <a:pt x="380" y="571"/>
                    <a:pt x="371" y="572"/>
                    <a:pt x="364" y="584"/>
                  </a:cubicBezTo>
                  <a:cubicBezTo>
                    <a:pt x="355" y="597"/>
                    <a:pt x="351" y="619"/>
                    <a:pt x="331" y="619"/>
                  </a:cubicBezTo>
                  <a:cubicBezTo>
                    <a:pt x="324" y="619"/>
                    <a:pt x="314" y="614"/>
                    <a:pt x="311" y="614"/>
                  </a:cubicBezTo>
                  <a:cubicBezTo>
                    <a:pt x="305" y="614"/>
                    <a:pt x="299" y="609"/>
                    <a:pt x="293" y="609"/>
                  </a:cubicBezTo>
                  <a:cubicBezTo>
                    <a:pt x="291" y="609"/>
                    <a:pt x="289" y="610"/>
                    <a:pt x="289" y="611"/>
                  </a:cubicBezTo>
                  <a:cubicBezTo>
                    <a:pt x="289" y="615"/>
                    <a:pt x="296" y="617"/>
                    <a:pt x="297" y="619"/>
                  </a:cubicBezTo>
                  <a:cubicBezTo>
                    <a:pt x="300" y="622"/>
                    <a:pt x="300" y="627"/>
                    <a:pt x="302" y="632"/>
                  </a:cubicBezTo>
                  <a:cubicBezTo>
                    <a:pt x="304" y="637"/>
                    <a:pt x="311" y="637"/>
                    <a:pt x="311" y="642"/>
                  </a:cubicBezTo>
                  <a:cubicBezTo>
                    <a:pt x="311" y="647"/>
                    <a:pt x="311" y="650"/>
                    <a:pt x="308" y="654"/>
                  </a:cubicBezTo>
                  <a:cubicBezTo>
                    <a:pt x="304" y="660"/>
                    <a:pt x="301" y="663"/>
                    <a:pt x="297" y="667"/>
                  </a:cubicBezTo>
                  <a:cubicBezTo>
                    <a:pt x="289" y="675"/>
                    <a:pt x="280" y="673"/>
                    <a:pt x="270" y="676"/>
                  </a:cubicBezTo>
                  <a:cubicBezTo>
                    <a:pt x="263" y="678"/>
                    <a:pt x="248" y="673"/>
                    <a:pt x="244" y="677"/>
                  </a:cubicBezTo>
                  <a:cubicBezTo>
                    <a:pt x="238" y="683"/>
                    <a:pt x="243" y="696"/>
                    <a:pt x="240" y="703"/>
                  </a:cubicBezTo>
                  <a:cubicBezTo>
                    <a:pt x="240" y="702"/>
                    <a:pt x="240" y="702"/>
                    <a:pt x="240" y="702"/>
                  </a:cubicBezTo>
                  <a:cubicBezTo>
                    <a:pt x="240" y="703"/>
                    <a:pt x="240" y="706"/>
                    <a:pt x="240" y="707"/>
                  </a:cubicBezTo>
                  <a:cubicBezTo>
                    <a:pt x="240" y="709"/>
                    <a:pt x="233" y="712"/>
                    <a:pt x="229" y="712"/>
                  </a:cubicBezTo>
                  <a:cubicBezTo>
                    <a:pt x="220" y="712"/>
                    <a:pt x="218" y="706"/>
                    <a:pt x="210" y="706"/>
                  </a:cubicBezTo>
                  <a:cubicBezTo>
                    <a:pt x="207" y="706"/>
                    <a:pt x="205" y="709"/>
                    <a:pt x="205" y="711"/>
                  </a:cubicBezTo>
                  <a:cubicBezTo>
                    <a:pt x="205" y="717"/>
                    <a:pt x="211" y="729"/>
                    <a:pt x="214" y="729"/>
                  </a:cubicBezTo>
                  <a:cubicBezTo>
                    <a:pt x="217" y="729"/>
                    <a:pt x="219" y="726"/>
                    <a:pt x="221" y="726"/>
                  </a:cubicBezTo>
                  <a:cubicBezTo>
                    <a:pt x="222" y="728"/>
                    <a:pt x="225" y="728"/>
                    <a:pt x="225" y="730"/>
                  </a:cubicBezTo>
                  <a:cubicBezTo>
                    <a:pt x="225" y="733"/>
                    <a:pt x="221" y="736"/>
                    <a:pt x="220" y="736"/>
                  </a:cubicBezTo>
                  <a:cubicBezTo>
                    <a:pt x="215" y="736"/>
                    <a:pt x="213" y="732"/>
                    <a:pt x="209" y="732"/>
                  </a:cubicBezTo>
                  <a:cubicBezTo>
                    <a:pt x="209" y="737"/>
                    <a:pt x="211" y="738"/>
                    <a:pt x="214" y="739"/>
                  </a:cubicBezTo>
                  <a:cubicBezTo>
                    <a:pt x="206" y="747"/>
                    <a:pt x="206" y="755"/>
                    <a:pt x="203" y="766"/>
                  </a:cubicBezTo>
                  <a:cubicBezTo>
                    <a:pt x="202" y="770"/>
                    <a:pt x="194" y="771"/>
                    <a:pt x="191" y="771"/>
                  </a:cubicBezTo>
                  <a:cubicBezTo>
                    <a:pt x="184" y="773"/>
                    <a:pt x="178" y="779"/>
                    <a:pt x="178" y="787"/>
                  </a:cubicBezTo>
                  <a:cubicBezTo>
                    <a:pt x="178" y="804"/>
                    <a:pt x="198" y="798"/>
                    <a:pt x="198" y="811"/>
                  </a:cubicBezTo>
                  <a:cubicBezTo>
                    <a:pt x="198" y="824"/>
                    <a:pt x="187" y="825"/>
                    <a:pt x="181" y="831"/>
                  </a:cubicBezTo>
                  <a:cubicBezTo>
                    <a:pt x="177" y="835"/>
                    <a:pt x="178" y="841"/>
                    <a:pt x="176" y="846"/>
                  </a:cubicBezTo>
                  <a:cubicBezTo>
                    <a:pt x="173" y="852"/>
                    <a:pt x="166" y="850"/>
                    <a:pt x="162" y="854"/>
                  </a:cubicBezTo>
                  <a:cubicBezTo>
                    <a:pt x="156" y="859"/>
                    <a:pt x="154" y="865"/>
                    <a:pt x="154" y="874"/>
                  </a:cubicBezTo>
                  <a:cubicBezTo>
                    <a:pt x="154" y="878"/>
                    <a:pt x="158" y="883"/>
                    <a:pt x="161" y="884"/>
                  </a:cubicBezTo>
                  <a:cubicBezTo>
                    <a:pt x="169" y="888"/>
                    <a:pt x="168" y="908"/>
                    <a:pt x="174" y="914"/>
                  </a:cubicBezTo>
                  <a:cubicBezTo>
                    <a:pt x="184" y="924"/>
                    <a:pt x="196" y="928"/>
                    <a:pt x="207" y="934"/>
                  </a:cubicBezTo>
                  <a:cubicBezTo>
                    <a:pt x="206" y="936"/>
                    <a:pt x="203" y="935"/>
                    <a:pt x="200" y="935"/>
                  </a:cubicBezTo>
                  <a:cubicBezTo>
                    <a:pt x="194" y="935"/>
                    <a:pt x="183" y="943"/>
                    <a:pt x="179" y="943"/>
                  </a:cubicBezTo>
                  <a:cubicBezTo>
                    <a:pt x="176" y="943"/>
                    <a:pt x="176" y="943"/>
                    <a:pt x="174" y="943"/>
                  </a:cubicBezTo>
                  <a:cubicBezTo>
                    <a:pt x="173" y="943"/>
                    <a:pt x="171" y="945"/>
                    <a:pt x="169" y="945"/>
                  </a:cubicBezTo>
                  <a:cubicBezTo>
                    <a:pt x="165" y="945"/>
                    <a:pt x="162" y="945"/>
                    <a:pt x="157" y="945"/>
                  </a:cubicBezTo>
                  <a:cubicBezTo>
                    <a:pt x="147" y="945"/>
                    <a:pt x="151" y="933"/>
                    <a:pt x="143" y="931"/>
                  </a:cubicBezTo>
                  <a:cubicBezTo>
                    <a:pt x="137" y="929"/>
                    <a:pt x="127" y="929"/>
                    <a:pt x="127" y="921"/>
                  </a:cubicBezTo>
                  <a:cubicBezTo>
                    <a:pt x="124" y="921"/>
                    <a:pt x="122" y="921"/>
                    <a:pt x="119" y="921"/>
                  </a:cubicBezTo>
                  <a:cubicBezTo>
                    <a:pt x="115" y="921"/>
                    <a:pt x="114" y="917"/>
                    <a:pt x="114" y="915"/>
                  </a:cubicBezTo>
                  <a:cubicBezTo>
                    <a:pt x="102" y="915"/>
                    <a:pt x="98" y="909"/>
                    <a:pt x="92" y="903"/>
                  </a:cubicBezTo>
                  <a:cubicBezTo>
                    <a:pt x="91" y="902"/>
                    <a:pt x="88" y="900"/>
                    <a:pt x="88" y="899"/>
                  </a:cubicBezTo>
                  <a:cubicBezTo>
                    <a:pt x="88" y="895"/>
                    <a:pt x="96" y="895"/>
                    <a:pt x="97" y="891"/>
                  </a:cubicBezTo>
                  <a:cubicBezTo>
                    <a:pt x="95" y="891"/>
                    <a:pt x="94" y="890"/>
                    <a:pt x="93" y="889"/>
                  </a:cubicBezTo>
                  <a:cubicBezTo>
                    <a:pt x="94" y="887"/>
                    <a:pt x="96" y="884"/>
                    <a:pt x="96" y="882"/>
                  </a:cubicBezTo>
                  <a:cubicBezTo>
                    <a:pt x="96" y="871"/>
                    <a:pt x="84" y="873"/>
                    <a:pt x="84" y="863"/>
                  </a:cubicBezTo>
                  <a:cubicBezTo>
                    <a:pt x="84" y="860"/>
                    <a:pt x="84" y="859"/>
                    <a:pt x="84" y="857"/>
                  </a:cubicBezTo>
                  <a:cubicBezTo>
                    <a:pt x="84" y="848"/>
                    <a:pt x="78" y="832"/>
                    <a:pt x="78" y="825"/>
                  </a:cubicBezTo>
                  <a:cubicBezTo>
                    <a:pt x="78" y="817"/>
                    <a:pt x="88" y="814"/>
                    <a:pt x="88" y="807"/>
                  </a:cubicBezTo>
                  <a:cubicBezTo>
                    <a:pt x="88" y="803"/>
                    <a:pt x="83" y="796"/>
                    <a:pt x="82" y="791"/>
                  </a:cubicBezTo>
                  <a:cubicBezTo>
                    <a:pt x="82" y="787"/>
                    <a:pt x="82" y="787"/>
                    <a:pt x="82" y="787"/>
                  </a:cubicBezTo>
                  <a:cubicBezTo>
                    <a:pt x="82" y="787"/>
                    <a:pt x="82" y="787"/>
                    <a:pt x="82" y="787"/>
                  </a:cubicBezTo>
                  <a:cubicBezTo>
                    <a:pt x="82" y="784"/>
                    <a:pt x="84" y="782"/>
                    <a:pt x="86" y="782"/>
                  </a:cubicBezTo>
                  <a:cubicBezTo>
                    <a:pt x="94" y="782"/>
                    <a:pt x="91" y="790"/>
                    <a:pt x="98" y="790"/>
                  </a:cubicBezTo>
                  <a:cubicBezTo>
                    <a:pt x="112" y="725"/>
                    <a:pt x="112" y="725"/>
                    <a:pt x="112" y="725"/>
                  </a:cubicBezTo>
                  <a:cubicBezTo>
                    <a:pt x="112" y="718"/>
                    <a:pt x="112" y="718"/>
                    <a:pt x="112" y="718"/>
                  </a:cubicBezTo>
                  <a:cubicBezTo>
                    <a:pt x="111" y="718"/>
                    <a:pt x="109" y="717"/>
                    <a:pt x="108" y="718"/>
                  </a:cubicBezTo>
                  <a:cubicBezTo>
                    <a:pt x="105" y="719"/>
                    <a:pt x="105" y="723"/>
                    <a:pt x="102" y="723"/>
                  </a:cubicBezTo>
                  <a:cubicBezTo>
                    <a:pt x="98" y="723"/>
                    <a:pt x="95" y="713"/>
                    <a:pt x="95" y="708"/>
                  </a:cubicBezTo>
                  <a:cubicBezTo>
                    <a:pt x="95" y="699"/>
                    <a:pt x="98" y="696"/>
                    <a:pt x="100" y="688"/>
                  </a:cubicBezTo>
                  <a:cubicBezTo>
                    <a:pt x="103" y="688"/>
                    <a:pt x="104" y="687"/>
                    <a:pt x="104" y="685"/>
                  </a:cubicBezTo>
                  <a:cubicBezTo>
                    <a:pt x="104" y="683"/>
                    <a:pt x="102" y="680"/>
                    <a:pt x="102" y="680"/>
                  </a:cubicBezTo>
                  <a:cubicBezTo>
                    <a:pt x="100" y="680"/>
                    <a:pt x="99" y="668"/>
                    <a:pt x="99" y="665"/>
                  </a:cubicBezTo>
                  <a:cubicBezTo>
                    <a:pt x="99" y="655"/>
                    <a:pt x="106" y="645"/>
                    <a:pt x="109" y="639"/>
                  </a:cubicBezTo>
                  <a:cubicBezTo>
                    <a:pt x="111" y="635"/>
                    <a:pt x="112" y="629"/>
                    <a:pt x="114" y="626"/>
                  </a:cubicBezTo>
                  <a:cubicBezTo>
                    <a:pt x="116" y="624"/>
                    <a:pt x="118" y="625"/>
                    <a:pt x="118" y="623"/>
                  </a:cubicBezTo>
                  <a:cubicBezTo>
                    <a:pt x="121" y="613"/>
                    <a:pt x="121" y="605"/>
                    <a:pt x="124" y="595"/>
                  </a:cubicBezTo>
                  <a:cubicBezTo>
                    <a:pt x="124" y="562"/>
                    <a:pt x="124" y="562"/>
                    <a:pt x="124" y="562"/>
                  </a:cubicBezTo>
                  <a:cubicBezTo>
                    <a:pt x="121" y="554"/>
                    <a:pt x="126" y="548"/>
                    <a:pt x="126" y="541"/>
                  </a:cubicBezTo>
                  <a:cubicBezTo>
                    <a:pt x="126" y="524"/>
                    <a:pt x="136" y="513"/>
                    <a:pt x="136" y="498"/>
                  </a:cubicBezTo>
                  <a:cubicBezTo>
                    <a:pt x="136" y="497"/>
                    <a:pt x="136" y="495"/>
                    <a:pt x="136" y="494"/>
                  </a:cubicBezTo>
                  <a:cubicBezTo>
                    <a:pt x="136" y="491"/>
                    <a:pt x="138" y="483"/>
                    <a:pt x="139" y="478"/>
                  </a:cubicBezTo>
                  <a:cubicBezTo>
                    <a:pt x="139" y="465"/>
                    <a:pt x="139" y="465"/>
                    <a:pt x="139" y="459"/>
                  </a:cubicBezTo>
                  <a:cubicBezTo>
                    <a:pt x="139" y="453"/>
                    <a:pt x="143" y="441"/>
                    <a:pt x="143" y="434"/>
                  </a:cubicBezTo>
                  <a:cubicBezTo>
                    <a:pt x="143" y="429"/>
                    <a:pt x="141" y="403"/>
                    <a:pt x="140" y="399"/>
                  </a:cubicBezTo>
                  <a:cubicBezTo>
                    <a:pt x="136" y="388"/>
                    <a:pt x="128" y="381"/>
                    <a:pt x="121" y="377"/>
                  </a:cubicBezTo>
                  <a:cubicBezTo>
                    <a:pt x="114" y="374"/>
                    <a:pt x="109" y="375"/>
                    <a:pt x="104" y="370"/>
                  </a:cubicBezTo>
                  <a:cubicBezTo>
                    <a:pt x="99" y="365"/>
                    <a:pt x="96" y="363"/>
                    <a:pt x="90" y="362"/>
                  </a:cubicBezTo>
                  <a:cubicBezTo>
                    <a:pt x="78" y="358"/>
                    <a:pt x="72" y="351"/>
                    <a:pt x="64" y="343"/>
                  </a:cubicBezTo>
                  <a:cubicBezTo>
                    <a:pt x="60" y="340"/>
                    <a:pt x="62" y="335"/>
                    <a:pt x="62" y="330"/>
                  </a:cubicBezTo>
                  <a:cubicBezTo>
                    <a:pt x="62" y="323"/>
                    <a:pt x="55" y="319"/>
                    <a:pt x="53" y="313"/>
                  </a:cubicBezTo>
                  <a:cubicBezTo>
                    <a:pt x="50" y="302"/>
                    <a:pt x="41" y="294"/>
                    <a:pt x="38" y="285"/>
                  </a:cubicBezTo>
                  <a:cubicBezTo>
                    <a:pt x="35" y="275"/>
                    <a:pt x="32" y="269"/>
                    <a:pt x="28" y="261"/>
                  </a:cubicBezTo>
                  <a:cubicBezTo>
                    <a:pt x="27" y="258"/>
                    <a:pt x="24" y="259"/>
                    <a:pt x="23" y="257"/>
                  </a:cubicBezTo>
                  <a:cubicBezTo>
                    <a:pt x="20" y="254"/>
                    <a:pt x="19" y="248"/>
                    <a:pt x="17" y="245"/>
                  </a:cubicBezTo>
                  <a:cubicBezTo>
                    <a:pt x="16" y="242"/>
                    <a:pt x="12" y="243"/>
                    <a:pt x="11" y="242"/>
                  </a:cubicBezTo>
                  <a:cubicBezTo>
                    <a:pt x="6" y="237"/>
                    <a:pt x="0" y="228"/>
                    <a:pt x="0" y="220"/>
                  </a:cubicBezTo>
                  <a:cubicBezTo>
                    <a:pt x="0" y="215"/>
                    <a:pt x="3" y="209"/>
                    <a:pt x="5" y="207"/>
                  </a:cubicBezTo>
                  <a:cubicBezTo>
                    <a:pt x="8" y="200"/>
                    <a:pt x="16" y="198"/>
                    <a:pt x="18" y="191"/>
                  </a:cubicBezTo>
                  <a:cubicBezTo>
                    <a:pt x="14" y="189"/>
                    <a:pt x="15" y="191"/>
                    <a:pt x="12" y="191"/>
                  </a:cubicBezTo>
                  <a:cubicBezTo>
                    <a:pt x="5" y="191"/>
                    <a:pt x="5" y="182"/>
                    <a:pt x="5" y="176"/>
                  </a:cubicBezTo>
                  <a:cubicBezTo>
                    <a:pt x="5" y="166"/>
                    <a:pt x="16" y="168"/>
                    <a:pt x="14" y="148"/>
                  </a:cubicBezTo>
                  <a:cubicBezTo>
                    <a:pt x="26" y="148"/>
                    <a:pt x="29" y="136"/>
                    <a:pt x="32" y="129"/>
                  </a:cubicBezTo>
                  <a:cubicBezTo>
                    <a:pt x="37" y="119"/>
                    <a:pt x="49" y="123"/>
                    <a:pt x="51" y="111"/>
                  </a:cubicBezTo>
                  <a:cubicBezTo>
                    <a:pt x="49" y="110"/>
                    <a:pt x="47" y="107"/>
                    <a:pt x="47" y="106"/>
                  </a:cubicBezTo>
                  <a:cubicBezTo>
                    <a:pt x="49" y="103"/>
                    <a:pt x="49" y="103"/>
                    <a:pt x="49" y="10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</p:grpSp>
      <p:grpSp>
        <p:nvGrpSpPr>
          <p:cNvPr id="210" name="Group 277"/>
          <p:cNvGrpSpPr/>
          <p:nvPr/>
        </p:nvGrpSpPr>
        <p:grpSpPr>
          <a:xfrm>
            <a:off x="283414" y="2764444"/>
            <a:ext cx="3054657" cy="2128153"/>
            <a:chOff x="1585913" y="960438"/>
            <a:chExt cx="2590800" cy="180498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1" name="Freeform 21"/>
            <p:cNvSpPr/>
            <p:nvPr/>
          </p:nvSpPr>
          <p:spPr bwMode="auto">
            <a:xfrm>
              <a:off x="3359150" y="2703513"/>
              <a:ext cx="12700" cy="14288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0" y="9"/>
                </a:cxn>
                <a:cxn ang="0">
                  <a:pos x="4" y="9"/>
                </a:cxn>
                <a:cxn ang="0">
                  <a:pos x="9" y="4"/>
                </a:cxn>
              </a:cxnLst>
              <a:rect l="0" t="0" r="r" b="b"/>
              <a:pathLst>
                <a:path w="9" h="11">
                  <a:moveTo>
                    <a:pt x="9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0"/>
                    <a:pt x="0" y="5"/>
                    <a:pt x="0" y="9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6" y="9"/>
                    <a:pt x="8" y="5"/>
                    <a:pt x="9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12" name="Freeform 39"/>
            <p:cNvSpPr/>
            <p:nvPr/>
          </p:nvSpPr>
          <p:spPr bwMode="auto">
            <a:xfrm>
              <a:off x="3989388" y="1552575"/>
              <a:ext cx="169863" cy="77788"/>
            </a:xfrm>
            <a:custGeom>
              <a:avLst/>
              <a:gdLst/>
              <a:ahLst/>
              <a:cxnLst>
                <a:cxn ang="0">
                  <a:pos x="127" y="31"/>
                </a:cxn>
                <a:cxn ang="0">
                  <a:pos x="108" y="47"/>
                </a:cxn>
                <a:cxn ang="0">
                  <a:pos x="74" y="58"/>
                </a:cxn>
                <a:cxn ang="0">
                  <a:pos x="34" y="50"/>
                </a:cxn>
                <a:cxn ang="0">
                  <a:pos x="14" y="42"/>
                </a:cxn>
                <a:cxn ang="0">
                  <a:pos x="18" y="40"/>
                </a:cxn>
                <a:cxn ang="0">
                  <a:pos x="21" y="27"/>
                </a:cxn>
                <a:cxn ang="0">
                  <a:pos x="2" y="25"/>
                </a:cxn>
                <a:cxn ang="0">
                  <a:pos x="25" y="21"/>
                </a:cxn>
                <a:cxn ang="0">
                  <a:pos x="23" y="18"/>
                </a:cxn>
                <a:cxn ang="0">
                  <a:pos x="0" y="8"/>
                </a:cxn>
                <a:cxn ang="0">
                  <a:pos x="9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3" y="7"/>
                </a:cxn>
                <a:cxn ang="0">
                  <a:pos x="30" y="16"/>
                </a:cxn>
                <a:cxn ang="0">
                  <a:pos x="38" y="13"/>
                </a:cxn>
                <a:cxn ang="0">
                  <a:pos x="38" y="8"/>
                </a:cxn>
                <a:cxn ang="0">
                  <a:pos x="44" y="12"/>
                </a:cxn>
                <a:cxn ang="0">
                  <a:pos x="54" y="9"/>
                </a:cxn>
                <a:cxn ang="0">
                  <a:pos x="60" y="12"/>
                </a:cxn>
                <a:cxn ang="0">
                  <a:pos x="60" y="8"/>
                </a:cxn>
                <a:cxn ang="0">
                  <a:pos x="74" y="9"/>
                </a:cxn>
                <a:cxn ang="0">
                  <a:pos x="89" y="8"/>
                </a:cxn>
                <a:cxn ang="0">
                  <a:pos x="91" y="1"/>
                </a:cxn>
                <a:cxn ang="0">
                  <a:pos x="96" y="1"/>
                </a:cxn>
                <a:cxn ang="0">
                  <a:pos x="104" y="7"/>
                </a:cxn>
                <a:cxn ang="0">
                  <a:pos x="115" y="4"/>
                </a:cxn>
                <a:cxn ang="0">
                  <a:pos x="112" y="8"/>
                </a:cxn>
                <a:cxn ang="0">
                  <a:pos x="128" y="30"/>
                </a:cxn>
                <a:cxn ang="0">
                  <a:pos x="127" y="31"/>
                </a:cxn>
              </a:cxnLst>
              <a:rect l="0" t="0" r="r" b="b"/>
              <a:pathLst>
                <a:path w="128" h="58">
                  <a:moveTo>
                    <a:pt x="127" y="31"/>
                  </a:moveTo>
                  <a:cubicBezTo>
                    <a:pt x="124" y="38"/>
                    <a:pt x="113" y="45"/>
                    <a:pt x="108" y="47"/>
                  </a:cubicBezTo>
                  <a:cubicBezTo>
                    <a:pt x="97" y="51"/>
                    <a:pt x="89" y="58"/>
                    <a:pt x="74" y="58"/>
                  </a:cubicBezTo>
                  <a:cubicBezTo>
                    <a:pt x="57" y="58"/>
                    <a:pt x="46" y="54"/>
                    <a:pt x="34" y="50"/>
                  </a:cubicBezTo>
                  <a:cubicBezTo>
                    <a:pt x="28" y="49"/>
                    <a:pt x="24" y="42"/>
                    <a:pt x="14" y="42"/>
                  </a:cubicBezTo>
                  <a:cubicBezTo>
                    <a:pt x="16" y="41"/>
                    <a:pt x="17" y="40"/>
                    <a:pt x="18" y="40"/>
                  </a:cubicBezTo>
                  <a:cubicBezTo>
                    <a:pt x="18" y="34"/>
                    <a:pt x="20" y="32"/>
                    <a:pt x="21" y="27"/>
                  </a:cubicBezTo>
                  <a:cubicBezTo>
                    <a:pt x="14" y="25"/>
                    <a:pt x="6" y="30"/>
                    <a:pt x="2" y="25"/>
                  </a:cubicBezTo>
                  <a:cubicBezTo>
                    <a:pt x="8" y="25"/>
                    <a:pt x="20" y="23"/>
                    <a:pt x="25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18" y="18"/>
                    <a:pt x="1" y="13"/>
                    <a:pt x="0" y="8"/>
                  </a:cubicBezTo>
                  <a:cubicBezTo>
                    <a:pt x="4" y="7"/>
                    <a:pt x="7" y="8"/>
                    <a:pt x="9" y="9"/>
                  </a:cubicBezTo>
                  <a:cubicBezTo>
                    <a:pt x="9" y="8"/>
                    <a:pt x="9" y="7"/>
                    <a:pt x="9" y="5"/>
                  </a:cubicBezTo>
                  <a:cubicBezTo>
                    <a:pt x="13" y="5"/>
                    <a:pt x="14" y="0"/>
                    <a:pt x="17" y="0"/>
                  </a:cubicBezTo>
                  <a:cubicBezTo>
                    <a:pt x="18" y="0"/>
                    <a:pt x="19" y="0"/>
                    <a:pt x="21" y="0"/>
                  </a:cubicBezTo>
                  <a:cubicBezTo>
                    <a:pt x="21" y="3"/>
                    <a:pt x="23" y="4"/>
                    <a:pt x="23" y="7"/>
                  </a:cubicBezTo>
                  <a:cubicBezTo>
                    <a:pt x="23" y="10"/>
                    <a:pt x="27" y="16"/>
                    <a:pt x="30" y="16"/>
                  </a:cubicBezTo>
                  <a:cubicBezTo>
                    <a:pt x="33" y="16"/>
                    <a:pt x="36" y="14"/>
                    <a:pt x="38" y="13"/>
                  </a:cubicBezTo>
                  <a:cubicBezTo>
                    <a:pt x="37" y="10"/>
                    <a:pt x="37" y="9"/>
                    <a:pt x="38" y="8"/>
                  </a:cubicBezTo>
                  <a:cubicBezTo>
                    <a:pt x="40" y="9"/>
                    <a:pt x="41" y="12"/>
                    <a:pt x="44" y="12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8" y="10"/>
                    <a:pt x="59" y="11"/>
                    <a:pt x="60" y="12"/>
                  </a:cubicBezTo>
                  <a:cubicBezTo>
                    <a:pt x="60" y="11"/>
                    <a:pt x="60" y="9"/>
                    <a:pt x="60" y="8"/>
                  </a:cubicBezTo>
                  <a:cubicBezTo>
                    <a:pt x="67" y="8"/>
                    <a:pt x="70" y="9"/>
                    <a:pt x="74" y="9"/>
                  </a:cubicBezTo>
                  <a:cubicBezTo>
                    <a:pt x="80" y="9"/>
                    <a:pt x="85" y="4"/>
                    <a:pt x="89" y="8"/>
                  </a:cubicBezTo>
                  <a:cubicBezTo>
                    <a:pt x="89" y="4"/>
                    <a:pt x="90" y="3"/>
                    <a:pt x="91" y="1"/>
                  </a:cubicBezTo>
                  <a:cubicBezTo>
                    <a:pt x="94" y="2"/>
                    <a:pt x="94" y="2"/>
                    <a:pt x="96" y="1"/>
                  </a:cubicBezTo>
                  <a:cubicBezTo>
                    <a:pt x="96" y="6"/>
                    <a:pt x="100" y="7"/>
                    <a:pt x="104" y="7"/>
                  </a:cubicBezTo>
                  <a:cubicBezTo>
                    <a:pt x="108" y="7"/>
                    <a:pt x="111" y="4"/>
                    <a:pt x="115" y="4"/>
                  </a:cubicBezTo>
                  <a:cubicBezTo>
                    <a:pt x="113" y="5"/>
                    <a:pt x="112" y="7"/>
                    <a:pt x="112" y="8"/>
                  </a:cubicBezTo>
                  <a:cubicBezTo>
                    <a:pt x="112" y="21"/>
                    <a:pt x="128" y="18"/>
                    <a:pt x="128" y="30"/>
                  </a:cubicBezTo>
                  <a:lnTo>
                    <a:pt x="127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13" name="Freeform 40"/>
            <p:cNvSpPr/>
            <p:nvPr/>
          </p:nvSpPr>
          <p:spPr bwMode="auto">
            <a:xfrm>
              <a:off x="2971800" y="2487613"/>
              <a:ext cx="174625" cy="60325"/>
            </a:xfrm>
            <a:custGeom>
              <a:avLst/>
              <a:gdLst/>
              <a:ahLst/>
              <a:cxnLst>
                <a:cxn ang="0">
                  <a:pos x="131" y="40"/>
                </a:cxn>
                <a:cxn ang="0">
                  <a:pos x="114" y="45"/>
                </a:cxn>
                <a:cxn ang="0">
                  <a:pos x="88" y="42"/>
                </a:cxn>
                <a:cxn ang="0">
                  <a:pos x="88" y="39"/>
                </a:cxn>
                <a:cxn ang="0">
                  <a:pos x="93" y="35"/>
                </a:cxn>
                <a:cxn ang="0">
                  <a:pos x="78" y="26"/>
                </a:cxn>
                <a:cxn ang="0">
                  <a:pos x="73" y="22"/>
                </a:cxn>
                <a:cxn ang="0">
                  <a:pos x="64" y="22"/>
                </a:cxn>
                <a:cxn ang="0">
                  <a:pos x="48" y="15"/>
                </a:cxn>
                <a:cxn ang="0">
                  <a:pos x="35" y="15"/>
                </a:cxn>
                <a:cxn ang="0">
                  <a:pos x="34" y="10"/>
                </a:cxn>
                <a:cxn ang="0">
                  <a:pos x="28" y="9"/>
                </a:cxn>
                <a:cxn ang="0">
                  <a:pos x="4" y="20"/>
                </a:cxn>
                <a:cxn ang="0">
                  <a:pos x="0" y="20"/>
                </a:cxn>
                <a:cxn ang="0">
                  <a:pos x="36" y="0"/>
                </a:cxn>
                <a:cxn ang="0">
                  <a:pos x="79" y="11"/>
                </a:cxn>
                <a:cxn ang="0">
                  <a:pos x="86" y="17"/>
                </a:cxn>
                <a:cxn ang="0">
                  <a:pos x="114" y="28"/>
                </a:cxn>
                <a:cxn ang="0">
                  <a:pos x="114" y="31"/>
                </a:cxn>
                <a:cxn ang="0">
                  <a:pos x="120" y="31"/>
                </a:cxn>
                <a:cxn ang="0">
                  <a:pos x="131" y="40"/>
                </a:cxn>
              </a:cxnLst>
              <a:rect l="0" t="0" r="r" b="b"/>
              <a:pathLst>
                <a:path w="131" h="45">
                  <a:moveTo>
                    <a:pt x="131" y="40"/>
                  </a:moveTo>
                  <a:cubicBezTo>
                    <a:pt x="127" y="45"/>
                    <a:pt x="119" y="45"/>
                    <a:pt x="114" y="45"/>
                  </a:cubicBezTo>
                  <a:cubicBezTo>
                    <a:pt x="104" y="45"/>
                    <a:pt x="97" y="42"/>
                    <a:pt x="88" y="42"/>
                  </a:cubicBezTo>
                  <a:cubicBezTo>
                    <a:pt x="88" y="41"/>
                    <a:pt x="88" y="40"/>
                    <a:pt x="88" y="39"/>
                  </a:cubicBezTo>
                  <a:cubicBezTo>
                    <a:pt x="90" y="39"/>
                    <a:pt x="92" y="38"/>
                    <a:pt x="93" y="35"/>
                  </a:cubicBezTo>
                  <a:cubicBezTo>
                    <a:pt x="86" y="32"/>
                    <a:pt x="79" y="33"/>
                    <a:pt x="78" y="26"/>
                  </a:cubicBezTo>
                  <a:cubicBezTo>
                    <a:pt x="74" y="26"/>
                    <a:pt x="75" y="23"/>
                    <a:pt x="73" y="22"/>
                  </a:cubicBezTo>
                  <a:cubicBezTo>
                    <a:pt x="69" y="20"/>
                    <a:pt x="67" y="22"/>
                    <a:pt x="64" y="22"/>
                  </a:cubicBezTo>
                  <a:cubicBezTo>
                    <a:pt x="57" y="22"/>
                    <a:pt x="54" y="15"/>
                    <a:pt x="48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3"/>
                    <a:pt x="33" y="12"/>
                    <a:pt x="34" y="10"/>
                  </a:cubicBezTo>
                  <a:cubicBezTo>
                    <a:pt x="33" y="9"/>
                    <a:pt x="30" y="9"/>
                    <a:pt x="28" y="9"/>
                  </a:cubicBezTo>
                  <a:cubicBezTo>
                    <a:pt x="20" y="9"/>
                    <a:pt x="8" y="15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8"/>
                    <a:pt x="16" y="0"/>
                    <a:pt x="36" y="0"/>
                  </a:cubicBezTo>
                  <a:cubicBezTo>
                    <a:pt x="55" y="0"/>
                    <a:pt x="64" y="11"/>
                    <a:pt x="79" y="11"/>
                  </a:cubicBezTo>
                  <a:cubicBezTo>
                    <a:pt x="82" y="11"/>
                    <a:pt x="86" y="16"/>
                    <a:pt x="86" y="17"/>
                  </a:cubicBezTo>
                  <a:cubicBezTo>
                    <a:pt x="93" y="23"/>
                    <a:pt x="104" y="28"/>
                    <a:pt x="114" y="28"/>
                  </a:cubicBezTo>
                  <a:cubicBezTo>
                    <a:pt x="114" y="28"/>
                    <a:pt x="113" y="30"/>
                    <a:pt x="114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5" y="32"/>
                    <a:pt x="127" y="39"/>
                    <a:pt x="131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14" name="Freeform 41"/>
            <p:cNvSpPr/>
            <p:nvPr/>
          </p:nvSpPr>
          <p:spPr bwMode="auto">
            <a:xfrm>
              <a:off x="2995613" y="2509838"/>
              <a:ext cx="9525" cy="111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7"/>
                </a:cxn>
                <a:cxn ang="0">
                  <a:pos x="0" y="7"/>
                </a:cxn>
                <a:cxn ang="0">
                  <a:pos x="4" y="3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6" y="3"/>
                    <a:pt x="7" y="5"/>
                    <a:pt x="6" y="7"/>
                  </a:cubicBezTo>
                  <a:cubicBezTo>
                    <a:pt x="5" y="7"/>
                    <a:pt x="0" y="8"/>
                    <a:pt x="0" y="7"/>
                  </a:cubicBezTo>
                  <a:cubicBezTo>
                    <a:pt x="0" y="4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15" name="Freeform 42"/>
            <p:cNvSpPr/>
            <p:nvPr/>
          </p:nvSpPr>
          <p:spPr bwMode="auto">
            <a:xfrm>
              <a:off x="3082925" y="2568575"/>
              <a:ext cx="28575" cy="14288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22" y="7"/>
                </a:cxn>
                <a:cxn ang="0">
                  <a:pos x="7" y="10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19" y="4"/>
                </a:cxn>
                <a:cxn ang="0">
                  <a:pos x="18" y="3"/>
                </a:cxn>
              </a:cxnLst>
              <a:rect l="0" t="0" r="r" b="b"/>
              <a:pathLst>
                <a:path w="22" h="10">
                  <a:moveTo>
                    <a:pt x="18" y="3"/>
                  </a:moveTo>
                  <a:cubicBezTo>
                    <a:pt x="21" y="4"/>
                    <a:pt x="22" y="5"/>
                    <a:pt x="22" y="7"/>
                  </a:cubicBezTo>
                  <a:cubicBezTo>
                    <a:pt x="17" y="8"/>
                    <a:pt x="13" y="10"/>
                    <a:pt x="7" y="10"/>
                  </a:cubicBezTo>
                  <a:cubicBezTo>
                    <a:pt x="4" y="10"/>
                    <a:pt x="0" y="7"/>
                    <a:pt x="0" y="3"/>
                  </a:cubicBezTo>
                  <a:cubicBezTo>
                    <a:pt x="0" y="1"/>
                    <a:pt x="3" y="0"/>
                    <a:pt x="5" y="0"/>
                  </a:cubicBezTo>
                  <a:cubicBezTo>
                    <a:pt x="10" y="0"/>
                    <a:pt x="16" y="3"/>
                    <a:pt x="19" y="4"/>
                  </a:cubicBezTo>
                  <a:lnTo>
                    <a:pt x="1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16" name="Freeform 43"/>
            <p:cNvSpPr/>
            <p:nvPr/>
          </p:nvSpPr>
          <p:spPr bwMode="auto">
            <a:xfrm>
              <a:off x="3267075" y="2568575"/>
              <a:ext cx="23813" cy="9525"/>
            </a:xfrm>
            <a:custGeom>
              <a:avLst/>
              <a:gdLst/>
              <a:ahLst/>
              <a:cxnLst>
                <a:cxn ang="0">
                  <a:pos x="18" y="4"/>
                </a:cxn>
                <a:cxn ang="0">
                  <a:pos x="11" y="7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18" y="4"/>
                </a:cxn>
              </a:cxnLst>
              <a:rect l="0" t="0" r="r" b="b"/>
              <a:pathLst>
                <a:path w="18" h="7">
                  <a:moveTo>
                    <a:pt x="18" y="4"/>
                  </a:moveTo>
                  <a:cubicBezTo>
                    <a:pt x="17" y="7"/>
                    <a:pt x="14" y="7"/>
                    <a:pt x="11" y="7"/>
                  </a:cubicBezTo>
                  <a:cubicBezTo>
                    <a:pt x="6" y="7"/>
                    <a:pt x="0" y="7"/>
                    <a:pt x="0" y="2"/>
                  </a:cubicBezTo>
                  <a:cubicBezTo>
                    <a:pt x="0" y="0"/>
                    <a:pt x="4" y="0"/>
                    <a:pt x="5" y="0"/>
                  </a:cubicBezTo>
                  <a:cubicBezTo>
                    <a:pt x="6" y="0"/>
                    <a:pt x="17" y="2"/>
                    <a:pt x="18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17" name="Freeform 44"/>
            <p:cNvSpPr/>
            <p:nvPr/>
          </p:nvSpPr>
          <p:spPr bwMode="auto">
            <a:xfrm>
              <a:off x="3146425" y="2543175"/>
              <a:ext cx="100013" cy="39688"/>
            </a:xfrm>
            <a:custGeom>
              <a:avLst/>
              <a:gdLst/>
              <a:ahLst/>
              <a:cxnLst>
                <a:cxn ang="0">
                  <a:pos x="64" y="11"/>
                </a:cxn>
                <a:cxn ang="0">
                  <a:pos x="75" y="21"/>
                </a:cxn>
                <a:cxn ang="0">
                  <a:pos x="59" y="21"/>
                </a:cxn>
                <a:cxn ang="0">
                  <a:pos x="51" y="24"/>
                </a:cxn>
                <a:cxn ang="0">
                  <a:pos x="47" y="22"/>
                </a:cxn>
                <a:cxn ang="0">
                  <a:pos x="37" y="30"/>
                </a:cxn>
                <a:cxn ang="0">
                  <a:pos x="31" y="24"/>
                </a:cxn>
                <a:cxn ang="0">
                  <a:pos x="11" y="23"/>
                </a:cxn>
                <a:cxn ang="0">
                  <a:pos x="6" y="23"/>
                </a:cxn>
                <a:cxn ang="0">
                  <a:pos x="6" y="27"/>
                </a:cxn>
                <a:cxn ang="0">
                  <a:pos x="0" y="19"/>
                </a:cxn>
                <a:cxn ang="0">
                  <a:pos x="3" y="18"/>
                </a:cxn>
                <a:cxn ang="0">
                  <a:pos x="22" y="17"/>
                </a:cxn>
                <a:cxn ang="0">
                  <a:pos x="19" y="8"/>
                </a:cxn>
                <a:cxn ang="0">
                  <a:pos x="14" y="3"/>
                </a:cxn>
                <a:cxn ang="0">
                  <a:pos x="17" y="0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66" y="13"/>
                </a:cxn>
                <a:cxn ang="0">
                  <a:pos x="64" y="11"/>
                </a:cxn>
              </a:cxnLst>
              <a:rect l="0" t="0" r="r" b="b"/>
              <a:pathLst>
                <a:path w="75" h="30">
                  <a:moveTo>
                    <a:pt x="64" y="11"/>
                  </a:moveTo>
                  <a:cubicBezTo>
                    <a:pt x="68" y="15"/>
                    <a:pt x="72" y="16"/>
                    <a:pt x="75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4" y="24"/>
                    <a:pt x="51" y="24"/>
                  </a:cubicBezTo>
                  <a:cubicBezTo>
                    <a:pt x="49" y="24"/>
                    <a:pt x="49" y="22"/>
                    <a:pt x="47" y="22"/>
                  </a:cubicBezTo>
                  <a:cubicBezTo>
                    <a:pt x="41" y="22"/>
                    <a:pt x="41" y="30"/>
                    <a:pt x="37" y="30"/>
                  </a:cubicBezTo>
                  <a:cubicBezTo>
                    <a:pt x="33" y="30"/>
                    <a:pt x="34" y="26"/>
                    <a:pt x="31" y="24"/>
                  </a:cubicBezTo>
                  <a:cubicBezTo>
                    <a:pt x="27" y="22"/>
                    <a:pt x="17" y="23"/>
                    <a:pt x="11" y="23"/>
                  </a:cubicBezTo>
                  <a:cubicBezTo>
                    <a:pt x="8" y="23"/>
                    <a:pt x="8" y="24"/>
                    <a:pt x="6" y="23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3" y="26"/>
                    <a:pt x="0" y="22"/>
                    <a:pt x="0" y="19"/>
                  </a:cubicBezTo>
                  <a:cubicBezTo>
                    <a:pt x="1" y="19"/>
                    <a:pt x="2" y="18"/>
                    <a:pt x="3" y="18"/>
                  </a:cubicBezTo>
                  <a:cubicBezTo>
                    <a:pt x="13" y="18"/>
                    <a:pt x="17" y="20"/>
                    <a:pt x="22" y="17"/>
                  </a:cubicBezTo>
                  <a:cubicBezTo>
                    <a:pt x="20" y="15"/>
                    <a:pt x="19" y="12"/>
                    <a:pt x="19" y="8"/>
                  </a:cubicBezTo>
                  <a:cubicBezTo>
                    <a:pt x="17" y="8"/>
                    <a:pt x="14" y="6"/>
                    <a:pt x="14" y="3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21" y="0"/>
                    <a:pt x="24" y="3"/>
                    <a:pt x="28" y="3"/>
                  </a:cubicBezTo>
                  <a:cubicBezTo>
                    <a:pt x="34" y="3"/>
                    <a:pt x="36" y="1"/>
                    <a:pt x="41" y="1"/>
                  </a:cubicBezTo>
                  <a:cubicBezTo>
                    <a:pt x="55" y="1"/>
                    <a:pt x="58" y="9"/>
                    <a:pt x="66" y="13"/>
                  </a:cubicBezTo>
                  <a:lnTo>
                    <a:pt x="64" y="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18" name="Freeform 45"/>
            <p:cNvSpPr/>
            <p:nvPr/>
          </p:nvSpPr>
          <p:spPr bwMode="auto">
            <a:xfrm>
              <a:off x="3076575" y="2455863"/>
              <a:ext cx="9525" cy="111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6"/>
                </a:cxn>
                <a:cxn ang="0">
                  <a:pos x="5" y="8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7" h="8">
                  <a:moveTo>
                    <a:pt x="2" y="0"/>
                  </a:moveTo>
                  <a:cubicBezTo>
                    <a:pt x="6" y="0"/>
                    <a:pt x="7" y="3"/>
                    <a:pt x="7" y="6"/>
                  </a:cubicBezTo>
                  <a:cubicBezTo>
                    <a:pt x="7" y="7"/>
                    <a:pt x="6" y="8"/>
                    <a:pt x="5" y="8"/>
                  </a:cubicBezTo>
                  <a:cubicBezTo>
                    <a:pt x="0" y="8"/>
                    <a:pt x="0" y="3"/>
                    <a:pt x="0" y="0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19" name="Freeform 46"/>
            <p:cNvSpPr/>
            <p:nvPr/>
          </p:nvSpPr>
          <p:spPr bwMode="auto">
            <a:xfrm>
              <a:off x="3068638" y="2422525"/>
              <a:ext cx="14288" cy="4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11" y="3"/>
                </a:cxn>
                <a:cxn ang="0">
                  <a:pos x="0" y="3"/>
                </a:cxn>
              </a:cxnLst>
              <a:rect l="0" t="0" r="r" b="b"/>
              <a:pathLst>
                <a:path w="11" h="4">
                  <a:moveTo>
                    <a:pt x="0" y="3"/>
                  </a:moveTo>
                  <a:cubicBezTo>
                    <a:pt x="1" y="2"/>
                    <a:pt x="4" y="0"/>
                    <a:pt x="6" y="0"/>
                  </a:cubicBezTo>
                  <a:cubicBezTo>
                    <a:pt x="9" y="0"/>
                    <a:pt x="10" y="2"/>
                    <a:pt x="11" y="3"/>
                  </a:cubicBezTo>
                  <a:cubicBezTo>
                    <a:pt x="7" y="4"/>
                    <a:pt x="2" y="3"/>
                    <a:pt x="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0" name="Freeform 47"/>
            <p:cNvSpPr/>
            <p:nvPr/>
          </p:nvSpPr>
          <p:spPr bwMode="auto">
            <a:xfrm>
              <a:off x="3094038" y="2428875"/>
              <a:ext cx="4763" cy="6350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1" y="0"/>
                </a:cxn>
                <a:cxn ang="0">
                  <a:pos x="3" y="4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4"/>
                    <a:pt x="0" y="1"/>
                    <a:pt x="1" y="0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1" name="Freeform 48"/>
            <p:cNvSpPr/>
            <p:nvPr/>
          </p:nvSpPr>
          <p:spPr bwMode="auto">
            <a:xfrm>
              <a:off x="3154363" y="2517775"/>
              <a:ext cx="11113" cy="79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9" y="4"/>
                </a:cxn>
                <a:cxn ang="0">
                  <a:pos x="9" y="0"/>
                </a:cxn>
                <a:cxn ang="0">
                  <a:pos x="0" y="4"/>
                </a:cxn>
              </a:cxnLst>
              <a:rect l="0" t="0" r="r" b="b"/>
              <a:pathLst>
                <a:path w="9" h="7">
                  <a:moveTo>
                    <a:pt x="0" y="4"/>
                  </a:move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4" y="7"/>
                    <a:pt x="7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3"/>
                    <a:pt x="4" y="5"/>
                    <a:pt x="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2" name="Freeform 49"/>
            <p:cNvSpPr/>
            <p:nvPr/>
          </p:nvSpPr>
          <p:spPr bwMode="auto">
            <a:xfrm>
              <a:off x="2301875" y="1979613"/>
              <a:ext cx="966788" cy="473075"/>
            </a:xfrm>
            <a:custGeom>
              <a:avLst/>
              <a:gdLst/>
              <a:ahLst/>
              <a:cxnLst>
                <a:cxn ang="0">
                  <a:pos x="543" y="285"/>
                </a:cxn>
                <a:cxn ang="0">
                  <a:pos x="555" y="317"/>
                </a:cxn>
                <a:cxn ang="0">
                  <a:pos x="560" y="338"/>
                </a:cxn>
                <a:cxn ang="0">
                  <a:pos x="542" y="345"/>
                </a:cxn>
                <a:cxn ang="0">
                  <a:pos x="507" y="287"/>
                </a:cxn>
                <a:cxn ang="0">
                  <a:pos x="474" y="283"/>
                </a:cxn>
                <a:cxn ang="0">
                  <a:pos x="460" y="283"/>
                </a:cxn>
                <a:cxn ang="0">
                  <a:pos x="443" y="286"/>
                </a:cxn>
                <a:cxn ang="0">
                  <a:pos x="412" y="292"/>
                </a:cxn>
                <a:cxn ang="0">
                  <a:pos x="393" y="291"/>
                </a:cxn>
                <a:cxn ang="0">
                  <a:pos x="357" y="309"/>
                </a:cxn>
                <a:cxn ang="0">
                  <a:pos x="343" y="342"/>
                </a:cxn>
                <a:cxn ang="0">
                  <a:pos x="282" y="290"/>
                </a:cxn>
                <a:cxn ang="0">
                  <a:pos x="246" y="281"/>
                </a:cxn>
                <a:cxn ang="0">
                  <a:pos x="207" y="262"/>
                </a:cxn>
                <a:cxn ang="0">
                  <a:pos x="170" y="268"/>
                </a:cxn>
                <a:cxn ang="0">
                  <a:pos x="95" y="252"/>
                </a:cxn>
                <a:cxn ang="0">
                  <a:pos x="47" y="214"/>
                </a:cxn>
                <a:cxn ang="0">
                  <a:pos x="4" y="141"/>
                </a:cxn>
                <a:cxn ang="0">
                  <a:pos x="4" y="95"/>
                </a:cxn>
                <a:cxn ang="0">
                  <a:pos x="0" y="23"/>
                </a:cxn>
                <a:cxn ang="0">
                  <a:pos x="20" y="27"/>
                </a:cxn>
                <a:cxn ang="0">
                  <a:pos x="20" y="5"/>
                </a:cxn>
                <a:cxn ang="0">
                  <a:pos x="373" y="0"/>
                </a:cxn>
                <a:cxn ang="0">
                  <a:pos x="406" y="11"/>
                </a:cxn>
                <a:cxn ang="0">
                  <a:pos x="408" y="45"/>
                </a:cxn>
                <a:cxn ang="0">
                  <a:pos x="423" y="42"/>
                </a:cxn>
                <a:cxn ang="0">
                  <a:pos x="441" y="40"/>
                </a:cxn>
                <a:cxn ang="0">
                  <a:pos x="456" y="42"/>
                </a:cxn>
                <a:cxn ang="0">
                  <a:pos x="472" y="47"/>
                </a:cxn>
                <a:cxn ang="0">
                  <a:pos x="510" y="48"/>
                </a:cxn>
                <a:cxn ang="0">
                  <a:pos x="490" y="54"/>
                </a:cxn>
                <a:cxn ang="0">
                  <a:pos x="472" y="69"/>
                </a:cxn>
                <a:cxn ang="0">
                  <a:pos x="471" y="121"/>
                </a:cxn>
                <a:cxn ang="0">
                  <a:pos x="480" y="88"/>
                </a:cxn>
                <a:cxn ang="0">
                  <a:pos x="501" y="57"/>
                </a:cxn>
                <a:cxn ang="0">
                  <a:pos x="516" y="87"/>
                </a:cxn>
                <a:cxn ang="0">
                  <a:pos x="531" y="97"/>
                </a:cxn>
                <a:cxn ang="0">
                  <a:pos x="527" y="123"/>
                </a:cxn>
                <a:cxn ang="0">
                  <a:pos x="564" y="97"/>
                </a:cxn>
                <a:cxn ang="0">
                  <a:pos x="610" y="84"/>
                </a:cxn>
                <a:cxn ang="0">
                  <a:pos x="653" y="65"/>
                </a:cxn>
                <a:cxn ang="0">
                  <a:pos x="675" y="63"/>
                </a:cxn>
                <a:cxn ang="0">
                  <a:pos x="699" y="28"/>
                </a:cxn>
                <a:cxn ang="0">
                  <a:pos x="726" y="73"/>
                </a:cxn>
                <a:cxn ang="0">
                  <a:pos x="701" y="80"/>
                </a:cxn>
                <a:cxn ang="0">
                  <a:pos x="681" y="113"/>
                </a:cxn>
                <a:cxn ang="0">
                  <a:pos x="690" y="118"/>
                </a:cxn>
                <a:cxn ang="0">
                  <a:pos x="676" y="122"/>
                </a:cxn>
                <a:cxn ang="0">
                  <a:pos x="648" y="132"/>
                </a:cxn>
                <a:cxn ang="0">
                  <a:pos x="642" y="134"/>
                </a:cxn>
                <a:cxn ang="0">
                  <a:pos x="635" y="137"/>
                </a:cxn>
                <a:cxn ang="0">
                  <a:pos x="627" y="161"/>
                </a:cxn>
                <a:cxn ang="0">
                  <a:pos x="622" y="159"/>
                </a:cxn>
                <a:cxn ang="0">
                  <a:pos x="615" y="186"/>
                </a:cxn>
                <a:cxn ang="0">
                  <a:pos x="614" y="178"/>
                </a:cxn>
                <a:cxn ang="0">
                  <a:pos x="608" y="170"/>
                </a:cxn>
                <a:cxn ang="0">
                  <a:pos x="611" y="192"/>
                </a:cxn>
                <a:cxn ang="0">
                  <a:pos x="614" y="196"/>
                </a:cxn>
                <a:cxn ang="0">
                  <a:pos x="614" y="205"/>
                </a:cxn>
                <a:cxn ang="0">
                  <a:pos x="607" y="213"/>
                </a:cxn>
                <a:cxn ang="0">
                  <a:pos x="607" y="221"/>
                </a:cxn>
                <a:cxn ang="0">
                  <a:pos x="589" y="232"/>
                </a:cxn>
              </a:cxnLst>
              <a:rect l="0" t="0" r="r" b="b"/>
              <a:pathLst>
                <a:path w="726" h="356">
                  <a:moveTo>
                    <a:pt x="590" y="233"/>
                  </a:moveTo>
                  <a:cubicBezTo>
                    <a:pt x="569" y="245"/>
                    <a:pt x="543" y="253"/>
                    <a:pt x="543" y="285"/>
                  </a:cubicBezTo>
                  <a:cubicBezTo>
                    <a:pt x="543" y="300"/>
                    <a:pt x="555" y="304"/>
                    <a:pt x="555" y="318"/>
                  </a:cubicBezTo>
                  <a:cubicBezTo>
                    <a:pt x="555" y="317"/>
                    <a:pt x="555" y="317"/>
                    <a:pt x="555" y="317"/>
                  </a:cubicBezTo>
                  <a:cubicBezTo>
                    <a:pt x="555" y="320"/>
                    <a:pt x="555" y="320"/>
                    <a:pt x="555" y="320"/>
                  </a:cubicBezTo>
                  <a:cubicBezTo>
                    <a:pt x="556" y="326"/>
                    <a:pt x="560" y="330"/>
                    <a:pt x="560" y="338"/>
                  </a:cubicBezTo>
                  <a:cubicBezTo>
                    <a:pt x="560" y="347"/>
                    <a:pt x="558" y="356"/>
                    <a:pt x="551" y="356"/>
                  </a:cubicBezTo>
                  <a:cubicBezTo>
                    <a:pt x="544" y="356"/>
                    <a:pt x="544" y="349"/>
                    <a:pt x="542" y="345"/>
                  </a:cubicBezTo>
                  <a:cubicBezTo>
                    <a:pt x="537" y="338"/>
                    <a:pt x="532" y="335"/>
                    <a:pt x="529" y="328"/>
                  </a:cubicBezTo>
                  <a:cubicBezTo>
                    <a:pt x="522" y="314"/>
                    <a:pt x="527" y="287"/>
                    <a:pt x="507" y="287"/>
                  </a:cubicBezTo>
                  <a:cubicBezTo>
                    <a:pt x="503" y="287"/>
                    <a:pt x="502" y="293"/>
                    <a:pt x="498" y="293"/>
                  </a:cubicBezTo>
                  <a:cubicBezTo>
                    <a:pt x="490" y="293"/>
                    <a:pt x="485" y="283"/>
                    <a:pt x="474" y="283"/>
                  </a:cubicBezTo>
                  <a:cubicBezTo>
                    <a:pt x="468" y="283"/>
                    <a:pt x="467" y="286"/>
                    <a:pt x="463" y="286"/>
                  </a:cubicBezTo>
                  <a:cubicBezTo>
                    <a:pt x="462" y="286"/>
                    <a:pt x="460" y="284"/>
                    <a:pt x="460" y="283"/>
                  </a:cubicBezTo>
                  <a:cubicBezTo>
                    <a:pt x="453" y="285"/>
                    <a:pt x="444" y="284"/>
                    <a:pt x="436" y="286"/>
                  </a:cubicBezTo>
                  <a:cubicBezTo>
                    <a:pt x="441" y="288"/>
                    <a:pt x="440" y="288"/>
                    <a:pt x="443" y="286"/>
                  </a:cubicBezTo>
                  <a:cubicBezTo>
                    <a:pt x="442" y="293"/>
                    <a:pt x="438" y="297"/>
                    <a:pt x="443" y="301"/>
                  </a:cubicBezTo>
                  <a:cubicBezTo>
                    <a:pt x="431" y="307"/>
                    <a:pt x="421" y="292"/>
                    <a:pt x="412" y="292"/>
                  </a:cubicBezTo>
                  <a:cubicBezTo>
                    <a:pt x="409" y="292"/>
                    <a:pt x="408" y="295"/>
                    <a:pt x="405" y="295"/>
                  </a:cubicBezTo>
                  <a:cubicBezTo>
                    <a:pt x="400" y="295"/>
                    <a:pt x="398" y="291"/>
                    <a:pt x="393" y="291"/>
                  </a:cubicBezTo>
                  <a:cubicBezTo>
                    <a:pt x="380" y="291"/>
                    <a:pt x="374" y="302"/>
                    <a:pt x="368" y="307"/>
                  </a:cubicBezTo>
                  <a:cubicBezTo>
                    <a:pt x="365" y="311"/>
                    <a:pt x="361" y="308"/>
                    <a:pt x="357" y="309"/>
                  </a:cubicBezTo>
                  <a:cubicBezTo>
                    <a:pt x="347" y="313"/>
                    <a:pt x="341" y="325"/>
                    <a:pt x="341" y="338"/>
                  </a:cubicBezTo>
                  <a:cubicBezTo>
                    <a:pt x="341" y="339"/>
                    <a:pt x="343" y="341"/>
                    <a:pt x="343" y="342"/>
                  </a:cubicBezTo>
                  <a:cubicBezTo>
                    <a:pt x="336" y="342"/>
                    <a:pt x="325" y="339"/>
                    <a:pt x="321" y="336"/>
                  </a:cubicBezTo>
                  <a:cubicBezTo>
                    <a:pt x="307" y="322"/>
                    <a:pt x="308" y="290"/>
                    <a:pt x="282" y="290"/>
                  </a:cubicBezTo>
                  <a:cubicBezTo>
                    <a:pt x="272" y="290"/>
                    <a:pt x="275" y="302"/>
                    <a:pt x="266" y="302"/>
                  </a:cubicBezTo>
                  <a:cubicBezTo>
                    <a:pt x="257" y="302"/>
                    <a:pt x="250" y="287"/>
                    <a:pt x="246" y="281"/>
                  </a:cubicBezTo>
                  <a:cubicBezTo>
                    <a:pt x="239" y="268"/>
                    <a:pt x="230" y="266"/>
                    <a:pt x="215" y="262"/>
                  </a:cubicBezTo>
                  <a:cubicBezTo>
                    <a:pt x="207" y="262"/>
                    <a:pt x="207" y="262"/>
                    <a:pt x="207" y="262"/>
                  </a:cubicBezTo>
                  <a:cubicBezTo>
                    <a:pt x="207" y="268"/>
                    <a:pt x="207" y="268"/>
                    <a:pt x="207" y="268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23" y="252"/>
                    <a:pt x="123" y="252"/>
                    <a:pt x="123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88" y="239"/>
                    <a:pt x="66" y="230"/>
                    <a:pt x="50" y="223"/>
                  </a:cubicBezTo>
                  <a:cubicBezTo>
                    <a:pt x="47" y="222"/>
                    <a:pt x="48" y="217"/>
                    <a:pt x="47" y="214"/>
                  </a:cubicBezTo>
                  <a:cubicBezTo>
                    <a:pt x="40" y="198"/>
                    <a:pt x="28" y="193"/>
                    <a:pt x="30" y="175"/>
                  </a:cubicBezTo>
                  <a:cubicBezTo>
                    <a:pt x="21" y="174"/>
                    <a:pt x="11" y="154"/>
                    <a:pt x="4" y="141"/>
                  </a:cubicBezTo>
                  <a:cubicBezTo>
                    <a:pt x="2" y="137"/>
                    <a:pt x="6" y="134"/>
                    <a:pt x="8" y="133"/>
                  </a:cubicBezTo>
                  <a:cubicBezTo>
                    <a:pt x="3" y="123"/>
                    <a:pt x="8" y="107"/>
                    <a:pt x="4" y="95"/>
                  </a:cubicBezTo>
                  <a:cubicBezTo>
                    <a:pt x="0" y="85"/>
                    <a:pt x="11" y="60"/>
                    <a:pt x="11" y="46"/>
                  </a:cubicBezTo>
                  <a:cubicBezTo>
                    <a:pt x="11" y="36"/>
                    <a:pt x="0" y="32"/>
                    <a:pt x="0" y="23"/>
                  </a:cubicBezTo>
                  <a:cubicBezTo>
                    <a:pt x="0" y="20"/>
                    <a:pt x="5" y="20"/>
                    <a:pt x="7" y="20"/>
                  </a:cubicBezTo>
                  <a:cubicBezTo>
                    <a:pt x="13" y="20"/>
                    <a:pt x="17" y="23"/>
                    <a:pt x="20" y="27"/>
                  </a:cubicBezTo>
                  <a:cubicBezTo>
                    <a:pt x="22" y="24"/>
                    <a:pt x="26" y="19"/>
                    <a:pt x="26" y="15"/>
                  </a:cubicBezTo>
                  <a:cubicBezTo>
                    <a:pt x="26" y="11"/>
                    <a:pt x="22" y="10"/>
                    <a:pt x="20" y="5"/>
                  </a:cubicBezTo>
                  <a:cubicBezTo>
                    <a:pt x="373" y="5"/>
                    <a:pt x="373" y="5"/>
                    <a:pt x="373" y="5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79" y="4"/>
                    <a:pt x="378" y="8"/>
                    <a:pt x="384" y="11"/>
                  </a:cubicBezTo>
                  <a:cubicBezTo>
                    <a:pt x="406" y="11"/>
                    <a:pt x="406" y="11"/>
                    <a:pt x="406" y="11"/>
                  </a:cubicBezTo>
                  <a:cubicBezTo>
                    <a:pt x="415" y="20"/>
                    <a:pt x="426" y="20"/>
                    <a:pt x="443" y="20"/>
                  </a:cubicBezTo>
                  <a:cubicBezTo>
                    <a:pt x="431" y="28"/>
                    <a:pt x="418" y="32"/>
                    <a:pt x="408" y="45"/>
                  </a:cubicBezTo>
                  <a:cubicBezTo>
                    <a:pt x="415" y="45"/>
                    <a:pt x="415" y="45"/>
                    <a:pt x="415" y="45"/>
                  </a:cubicBezTo>
                  <a:cubicBezTo>
                    <a:pt x="418" y="43"/>
                    <a:pt x="420" y="42"/>
                    <a:pt x="423" y="42"/>
                  </a:cubicBezTo>
                  <a:cubicBezTo>
                    <a:pt x="425" y="46"/>
                    <a:pt x="426" y="46"/>
                    <a:pt x="429" y="46"/>
                  </a:cubicBezTo>
                  <a:cubicBezTo>
                    <a:pt x="437" y="46"/>
                    <a:pt x="437" y="40"/>
                    <a:pt x="441" y="40"/>
                  </a:cubicBezTo>
                  <a:cubicBezTo>
                    <a:pt x="446" y="40"/>
                    <a:pt x="454" y="32"/>
                    <a:pt x="461" y="31"/>
                  </a:cubicBezTo>
                  <a:cubicBezTo>
                    <a:pt x="461" y="37"/>
                    <a:pt x="458" y="38"/>
                    <a:pt x="456" y="42"/>
                  </a:cubicBezTo>
                  <a:cubicBezTo>
                    <a:pt x="465" y="42"/>
                    <a:pt x="465" y="42"/>
                    <a:pt x="465" y="42"/>
                  </a:cubicBezTo>
                  <a:cubicBezTo>
                    <a:pt x="465" y="45"/>
                    <a:pt x="469" y="47"/>
                    <a:pt x="472" y="47"/>
                  </a:cubicBezTo>
                  <a:cubicBezTo>
                    <a:pt x="478" y="47"/>
                    <a:pt x="480" y="43"/>
                    <a:pt x="484" y="43"/>
                  </a:cubicBezTo>
                  <a:cubicBezTo>
                    <a:pt x="495" y="43"/>
                    <a:pt x="500" y="48"/>
                    <a:pt x="510" y="48"/>
                  </a:cubicBezTo>
                  <a:cubicBezTo>
                    <a:pt x="510" y="54"/>
                    <a:pt x="510" y="54"/>
                    <a:pt x="510" y="54"/>
                  </a:cubicBezTo>
                  <a:cubicBezTo>
                    <a:pt x="503" y="56"/>
                    <a:pt x="493" y="54"/>
                    <a:pt x="490" y="54"/>
                  </a:cubicBezTo>
                  <a:cubicBezTo>
                    <a:pt x="480" y="54"/>
                    <a:pt x="462" y="66"/>
                    <a:pt x="462" y="75"/>
                  </a:cubicBezTo>
                  <a:cubicBezTo>
                    <a:pt x="466" y="72"/>
                    <a:pt x="468" y="69"/>
                    <a:pt x="472" y="69"/>
                  </a:cubicBezTo>
                  <a:cubicBezTo>
                    <a:pt x="465" y="78"/>
                    <a:pt x="461" y="101"/>
                    <a:pt x="461" y="112"/>
                  </a:cubicBezTo>
                  <a:cubicBezTo>
                    <a:pt x="461" y="117"/>
                    <a:pt x="466" y="121"/>
                    <a:pt x="471" y="121"/>
                  </a:cubicBezTo>
                  <a:cubicBezTo>
                    <a:pt x="478" y="121"/>
                    <a:pt x="480" y="108"/>
                    <a:pt x="480" y="102"/>
                  </a:cubicBezTo>
                  <a:cubicBezTo>
                    <a:pt x="480" y="97"/>
                    <a:pt x="480" y="88"/>
                    <a:pt x="480" y="88"/>
                  </a:cubicBezTo>
                  <a:cubicBezTo>
                    <a:pt x="480" y="82"/>
                    <a:pt x="480" y="69"/>
                    <a:pt x="485" y="69"/>
                  </a:cubicBezTo>
                  <a:cubicBezTo>
                    <a:pt x="501" y="68"/>
                    <a:pt x="494" y="57"/>
                    <a:pt x="501" y="57"/>
                  </a:cubicBezTo>
                  <a:cubicBezTo>
                    <a:pt x="504" y="57"/>
                    <a:pt x="521" y="65"/>
                    <a:pt x="521" y="70"/>
                  </a:cubicBezTo>
                  <a:cubicBezTo>
                    <a:pt x="521" y="77"/>
                    <a:pt x="517" y="81"/>
                    <a:pt x="516" y="87"/>
                  </a:cubicBezTo>
                  <a:cubicBezTo>
                    <a:pt x="521" y="87"/>
                    <a:pt x="520" y="85"/>
                    <a:pt x="525" y="84"/>
                  </a:cubicBezTo>
                  <a:cubicBezTo>
                    <a:pt x="526" y="91"/>
                    <a:pt x="526" y="94"/>
                    <a:pt x="531" y="97"/>
                  </a:cubicBezTo>
                  <a:cubicBezTo>
                    <a:pt x="526" y="103"/>
                    <a:pt x="521" y="106"/>
                    <a:pt x="521" y="112"/>
                  </a:cubicBezTo>
                  <a:cubicBezTo>
                    <a:pt x="521" y="117"/>
                    <a:pt x="523" y="123"/>
                    <a:pt x="527" y="123"/>
                  </a:cubicBezTo>
                  <a:cubicBezTo>
                    <a:pt x="539" y="123"/>
                    <a:pt x="559" y="112"/>
                    <a:pt x="568" y="108"/>
                  </a:cubicBezTo>
                  <a:cubicBezTo>
                    <a:pt x="567" y="103"/>
                    <a:pt x="565" y="99"/>
                    <a:pt x="564" y="97"/>
                  </a:cubicBezTo>
                  <a:cubicBezTo>
                    <a:pt x="567" y="97"/>
                    <a:pt x="567" y="97"/>
                    <a:pt x="569" y="97"/>
                  </a:cubicBezTo>
                  <a:cubicBezTo>
                    <a:pt x="582" y="97"/>
                    <a:pt x="610" y="101"/>
                    <a:pt x="610" y="84"/>
                  </a:cubicBezTo>
                  <a:cubicBezTo>
                    <a:pt x="611" y="84"/>
                    <a:pt x="627" y="68"/>
                    <a:pt x="630" y="66"/>
                  </a:cubicBezTo>
                  <a:cubicBezTo>
                    <a:pt x="632" y="64"/>
                    <a:pt x="643" y="65"/>
                    <a:pt x="653" y="65"/>
                  </a:cubicBezTo>
                  <a:cubicBezTo>
                    <a:pt x="657" y="65"/>
                    <a:pt x="660" y="65"/>
                    <a:pt x="664" y="65"/>
                  </a:cubicBezTo>
                  <a:cubicBezTo>
                    <a:pt x="668" y="65"/>
                    <a:pt x="672" y="63"/>
                    <a:pt x="675" y="63"/>
                  </a:cubicBezTo>
                  <a:cubicBezTo>
                    <a:pt x="680" y="62"/>
                    <a:pt x="678" y="61"/>
                    <a:pt x="680" y="59"/>
                  </a:cubicBezTo>
                  <a:cubicBezTo>
                    <a:pt x="688" y="51"/>
                    <a:pt x="688" y="36"/>
                    <a:pt x="699" y="28"/>
                  </a:cubicBezTo>
                  <a:cubicBezTo>
                    <a:pt x="704" y="35"/>
                    <a:pt x="712" y="25"/>
                    <a:pt x="716" y="32"/>
                  </a:cubicBezTo>
                  <a:cubicBezTo>
                    <a:pt x="723" y="44"/>
                    <a:pt x="717" y="62"/>
                    <a:pt x="726" y="73"/>
                  </a:cubicBezTo>
                  <a:cubicBezTo>
                    <a:pt x="723" y="77"/>
                    <a:pt x="718" y="80"/>
                    <a:pt x="712" y="80"/>
                  </a:cubicBezTo>
                  <a:cubicBezTo>
                    <a:pt x="706" y="80"/>
                    <a:pt x="706" y="78"/>
                    <a:pt x="701" y="80"/>
                  </a:cubicBezTo>
                  <a:cubicBezTo>
                    <a:pt x="694" y="87"/>
                    <a:pt x="679" y="92"/>
                    <a:pt x="679" y="109"/>
                  </a:cubicBezTo>
                  <a:cubicBezTo>
                    <a:pt x="679" y="110"/>
                    <a:pt x="680" y="112"/>
                    <a:pt x="681" y="113"/>
                  </a:cubicBezTo>
                  <a:cubicBezTo>
                    <a:pt x="681" y="115"/>
                    <a:pt x="683" y="121"/>
                    <a:pt x="686" y="121"/>
                  </a:cubicBezTo>
                  <a:cubicBezTo>
                    <a:pt x="687" y="121"/>
                    <a:pt x="690" y="118"/>
                    <a:pt x="690" y="118"/>
                  </a:cubicBezTo>
                  <a:cubicBezTo>
                    <a:pt x="690" y="121"/>
                    <a:pt x="690" y="121"/>
                    <a:pt x="690" y="121"/>
                  </a:cubicBezTo>
                  <a:cubicBezTo>
                    <a:pt x="685" y="122"/>
                    <a:pt x="678" y="124"/>
                    <a:pt x="676" y="122"/>
                  </a:cubicBezTo>
                  <a:cubicBezTo>
                    <a:pt x="667" y="129"/>
                    <a:pt x="652" y="126"/>
                    <a:pt x="643" y="132"/>
                  </a:cubicBezTo>
                  <a:cubicBezTo>
                    <a:pt x="648" y="132"/>
                    <a:pt x="648" y="132"/>
                    <a:pt x="648" y="132"/>
                  </a:cubicBezTo>
                  <a:cubicBezTo>
                    <a:pt x="652" y="132"/>
                    <a:pt x="656" y="129"/>
                    <a:pt x="659" y="132"/>
                  </a:cubicBezTo>
                  <a:cubicBezTo>
                    <a:pt x="653" y="134"/>
                    <a:pt x="648" y="134"/>
                    <a:pt x="642" y="134"/>
                  </a:cubicBezTo>
                  <a:cubicBezTo>
                    <a:pt x="641" y="134"/>
                    <a:pt x="639" y="133"/>
                    <a:pt x="638" y="133"/>
                  </a:cubicBezTo>
                  <a:cubicBezTo>
                    <a:pt x="637" y="134"/>
                    <a:pt x="635" y="135"/>
                    <a:pt x="635" y="137"/>
                  </a:cubicBezTo>
                  <a:cubicBezTo>
                    <a:pt x="635" y="139"/>
                    <a:pt x="639" y="142"/>
                    <a:pt x="639" y="142"/>
                  </a:cubicBezTo>
                  <a:cubicBezTo>
                    <a:pt x="638" y="145"/>
                    <a:pt x="630" y="161"/>
                    <a:pt x="627" y="161"/>
                  </a:cubicBezTo>
                  <a:cubicBezTo>
                    <a:pt x="626" y="161"/>
                    <a:pt x="625" y="158"/>
                    <a:pt x="624" y="157"/>
                  </a:cubicBezTo>
                  <a:cubicBezTo>
                    <a:pt x="622" y="159"/>
                    <a:pt x="622" y="159"/>
                    <a:pt x="622" y="159"/>
                  </a:cubicBezTo>
                  <a:cubicBezTo>
                    <a:pt x="623" y="163"/>
                    <a:pt x="626" y="164"/>
                    <a:pt x="626" y="168"/>
                  </a:cubicBezTo>
                  <a:cubicBezTo>
                    <a:pt x="626" y="170"/>
                    <a:pt x="617" y="186"/>
                    <a:pt x="615" y="186"/>
                  </a:cubicBezTo>
                  <a:cubicBezTo>
                    <a:pt x="615" y="186"/>
                    <a:pt x="614" y="184"/>
                    <a:pt x="614" y="183"/>
                  </a:cubicBezTo>
                  <a:cubicBezTo>
                    <a:pt x="614" y="181"/>
                    <a:pt x="614" y="180"/>
                    <a:pt x="614" y="178"/>
                  </a:cubicBezTo>
                  <a:cubicBezTo>
                    <a:pt x="614" y="175"/>
                    <a:pt x="610" y="168"/>
                    <a:pt x="609" y="164"/>
                  </a:cubicBezTo>
                  <a:cubicBezTo>
                    <a:pt x="608" y="166"/>
                    <a:pt x="608" y="170"/>
                    <a:pt x="608" y="170"/>
                  </a:cubicBezTo>
                  <a:cubicBezTo>
                    <a:pt x="608" y="173"/>
                    <a:pt x="611" y="181"/>
                    <a:pt x="611" y="185"/>
                  </a:cubicBezTo>
                  <a:cubicBezTo>
                    <a:pt x="611" y="189"/>
                    <a:pt x="608" y="189"/>
                    <a:pt x="611" y="192"/>
                  </a:cubicBezTo>
                  <a:cubicBezTo>
                    <a:pt x="612" y="192"/>
                    <a:pt x="613" y="192"/>
                    <a:pt x="614" y="192"/>
                  </a:cubicBezTo>
                  <a:cubicBezTo>
                    <a:pt x="614" y="193"/>
                    <a:pt x="614" y="195"/>
                    <a:pt x="614" y="196"/>
                  </a:cubicBezTo>
                  <a:cubicBezTo>
                    <a:pt x="614" y="200"/>
                    <a:pt x="610" y="201"/>
                    <a:pt x="608" y="201"/>
                  </a:cubicBezTo>
                  <a:cubicBezTo>
                    <a:pt x="610" y="205"/>
                    <a:pt x="612" y="205"/>
                    <a:pt x="614" y="205"/>
                  </a:cubicBezTo>
                  <a:cubicBezTo>
                    <a:pt x="613" y="210"/>
                    <a:pt x="611" y="210"/>
                    <a:pt x="607" y="210"/>
                  </a:cubicBezTo>
                  <a:cubicBezTo>
                    <a:pt x="607" y="213"/>
                    <a:pt x="607" y="213"/>
                    <a:pt x="607" y="213"/>
                  </a:cubicBezTo>
                  <a:cubicBezTo>
                    <a:pt x="612" y="216"/>
                    <a:pt x="612" y="216"/>
                    <a:pt x="612" y="216"/>
                  </a:cubicBezTo>
                  <a:cubicBezTo>
                    <a:pt x="611" y="218"/>
                    <a:pt x="610" y="221"/>
                    <a:pt x="607" y="221"/>
                  </a:cubicBezTo>
                  <a:cubicBezTo>
                    <a:pt x="602" y="222"/>
                    <a:pt x="600" y="226"/>
                    <a:pt x="596" y="226"/>
                  </a:cubicBezTo>
                  <a:cubicBezTo>
                    <a:pt x="591" y="228"/>
                    <a:pt x="591" y="230"/>
                    <a:pt x="589" y="232"/>
                  </a:cubicBezTo>
                  <a:lnTo>
                    <a:pt x="590" y="2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3" name="Freeform 50"/>
            <p:cNvSpPr/>
            <p:nvPr/>
          </p:nvSpPr>
          <p:spPr bwMode="auto">
            <a:xfrm>
              <a:off x="2030413" y="1400175"/>
              <a:ext cx="1425575" cy="736600"/>
            </a:xfrm>
            <a:custGeom>
              <a:avLst/>
              <a:gdLst/>
              <a:ahLst/>
              <a:cxnLst>
                <a:cxn ang="0">
                  <a:pos x="950" y="501"/>
                </a:cxn>
                <a:cxn ang="0">
                  <a:pos x="950" y="527"/>
                </a:cxn>
                <a:cxn ang="0">
                  <a:pos x="955" y="469"/>
                </a:cxn>
                <a:cxn ang="0">
                  <a:pos x="944" y="436"/>
                </a:cxn>
                <a:cxn ang="0">
                  <a:pos x="982" y="418"/>
                </a:cxn>
                <a:cxn ang="0">
                  <a:pos x="1060" y="356"/>
                </a:cxn>
                <a:cxn ang="0">
                  <a:pos x="1050" y="346"/>
                </a:cxn>
                <a:cxn ang="0">
                  <a:pos x="991" y="310"/>
                </a:cxn>
                <a:cxn ang="0">
                  <a:pos x="965" y="247"/>
                </a:cxn>
                <a:cxn ang="0">
                  <a:pos x="908" y="267"/>
                </a:cxn>
                <a:cxn ang="0">
                  <a:pos x="831" y="204"/>
                </a:cxn>
                <a:cxn ang="0">
                  <a:pos x="794" y="247"/>
                </a:cxn>
                <a:cxn ang="0">
                  <a:pos x="783" y="387"/>
                </a:cxn>
                <a:cxn ang="0">
                  <a:pos x="726" y="334"/>
                </a:cxn>
                <a:cxn ang="0">
                  <a:pos x="607" y="306"/>
                </a:cxn>
                <a:cxn ang="0">
                  <a:pos x="595" y="216"/>
                </a:cxn>
                <a:cxn ang="0">
                  <a:pos x="633" y="178"/>
                </a:cxn>
                <a:cxn ang="0">
                  <a:pos x="675" y="146"/>
                </a:cxn>
                <a:cxn ang="0">
                  <a:pos x="686" y="127"/>
                </a:cxn>
                <a:cxn ang="0">
                  <a:pos x="722" y="120"/>
                </a:cxn>
                <a:cxn ang="0">
                  <a:pos x="746" y="61"/>
                </a:cxn>
                <a:cxn ang="0">
                  <a:pos x="702" y="67"/>
                </a:cxn>
                <a:cxn ang="0">
                  <a:pos x="665" y="74"/>
                </a:cxn>
                <a:cxn ang="0">
                  <a:pos x="625" y="55"/>
                </a:cxn>
                <a:cxn ang="0">
                  <a:pos x="574" y="0"/>
                </a:cxn>
                <a:cxn ang="0">
                  <a:pos x="555" y="38"/>
                </a:cxn>
                <a:cxn ang="0">
                  <a:pos x="567" y="98"/>
                </a:cxn>
                <a:cxn ang="0">
                  <a:pos x="492" y="92"/>
                </a:cxn>
                <a:cxn ang="0">
                  <a:pos x="430" y="75"/>
                </a:cxn>
                <a:cxn ang="0">
                  <a:pos x="387" y="89"/>
                </a:cxn>
                <a:cxn ang="0">
                  <a:pos x="333" y="81"/>
                </a:cxn>
                <a:cxn ang="0">
                  <a:pos x="202" y="42"/>
                </a:cxn>
                <a:cxn ang="0">
                  <a:pos x="138" y="40"/>
                </a:cxn>
                <a:cxn ang="0">
                  <a:pos x="61" y="70"/>
                </a:cxn>
                <a:cxn ang="0">
                  <a:pos x="0" y="242"/>
                </a:cxn>
                <a:cxn ang="0">
                  <a:pos x="67" y="253"/>
                </a:cxn>
                <a:cxn ang="0">
                  <a:pos x="124" y="316"/>
                </a:cxn>
                <a:cxn ang="0">
                  <a:pos x="136" y="366"/>
                </a:cxn>
                <a:cxn ang="0">
                  <a:pos x="181" y="413"/>
                </a:cxn>
                <a:cxn ang="0">
                  <a:pos x="224" y="440"/>
                </a:cxn>
                <a:cxn ang="0">
                  <a:pos x="610" y="446"/>
                </a:cxn>
                <a:cxn ang="0">
                  <a:pos x="676" y="453"/>
                </a:cxn>
                <a:cxn ang="0">
                  <a:pos x="705" y="477"/>
                </a:cxn>
                <a:cxn ang="0">
                  <a:pos x="759" y="512"/>
                </a:cxn>
                <a:cxn ang="0">
                  <a:pos x="732" y="553"/>
                </a:cxn>
                <a:cxn ang="0">
                  <a:pos x="772" y="543"/>
                </a:cxn>
                <a:cxn ang="0">
                  <a:pos x="814" y="519"/>
                </a:cxn>
                <a:cxn ang="0">
                  <a:pos x="879" y="498"/>
                </a:cxn>
                <a:cxn ang="0">
                  <a:pos x="928" y="505"/>
                </a:cxn>
              </a:cxnLst>
              <a:rect l="0" t="0" r="r" b="b"/>
              <a:pathLst>
                <a:path w="1071" h="553">
                  <a:moveTo>
                    <a:pt x="928" y="503"/>
                  </a:moveTo>
                  <a:cubicBezTo>
                    <a:pt x="928" y="502"/>
                    <a:pt x="928" y="502"/>
                    <a:pt x="928" y="502"/>
                  </a:cubicBezTo>
                  <a:cubicBezTo>
                    <a:pt x="928" y="502"/>
                    <a:pt x="931" y="502"/>
                    <a:pt x="932" y="502"/>
                  </a:cubicBezTo>
                  <a:cubicBezTo>
                    <a:pt x="935" y="502"/>
                    <a:pt x="946" y="504"/>
                    <a:pt x="950" y="501"/>
                  </a:cubicBezTo>
                  <a:cubicBezTo>
                    <a:pt x="954" y="498"/>
                    <a:pt x="954" y="493"/>
                    <a:pt x="960" y="492"/>
                  </a:cubicBezTo>
                  <a:cubicBezTo>
                    <a:pt x="960" y="498"/>
                    <a:pt x="960" y="499"/>
                    <a:pt x="967" y="499"/>
                  </a:cubicBezTo>
                  <a:cubicBezTo>
                    <a:pt x="957" y="500"/>
                    <a:pt x="941" y="507"/>
                    <a:pt x="941" y="516"/>
                  </a:cubicBezTo>
                  <a:cubicBezTo>
                    <a:pt x="941" y="520"/>
                    <a:pt x="947" y="527"/>
                    <a:pt x="950" y="527"/>
                  </a:cubicBezTo>
                  <a:cubicBezTo>
                    <a:pt x="953" y="527"/>
                    <a:pt x="961" y="516"/>
                    <a:pt x="970" y="513"/>
                  </a:cubicBezTo>
                  <a:cubicBezTo>
                    <a:pt x="972" y="513"/>
                    <a:pt x="1003" y="501"/>
                    <a:pt x="1003" y="497"/>
                  </a:cubicBezTo>
                  <a:cubicBezTo>
                    <a:pt x="1003" y="493"/>
                    <a:pt x="991" y="492"/>
                    <a:pt x="988" y="492"/>
                  </a:cubicBezTo>
                  <a:cubicBezTo>
                    <a:pt x="976" y="492"/>
                    <a:pt x="955" y="480"/>
                    <a:pt x="955" y="469"/>
                  </a:cubicBezTo>
                  <a:cubicBezTo>
                    <a:pt x="955" y="466"/>
                    <a:pt x="959" y="463"/>
                    <a:pt x="960" y="458"/>
                  </a:cubicBezTo>
                  <a:cubicBezTo>
                    <a:pt x="958" y="458"/>
                    <a:pt x="953" y="457"/>
                    <a:pt x="949" y="457"/>
                  </a:cubicBezTo>
                  <a:cubicBezTo>
                    <a:pt x="951" y="453"/>
                    <a:pt x="967" y="451"/>
                    <a:pt x="967" y="442"/>
                  </a:cubicBezTo>
                  <a:cubicBezTo>
                    <a:pt x="967" y="434"/>
                    <a:pt x="954" y="436"/>
                    <a:pt x="944" y="436"/>
                  </a:cubicBezTo>
                  <a:cubicBezTo>
                    <a:pt x="925" y="436"/>
                    <a:pt x="916" y="449"/>
                    <a:pt x="903" y="451"/>
                  </a:cubicBezTo>
                  <a:cubicBezTo>
                    <a:pt x="909" y="439"/>
                    <a:pt x="918" y="443"/>
                    <a:pt x="928" y="433"/>
                  </a:cubicBezTo>
                  <a:cubicBezTo>
                    <a:pt x="934" y="427"/>
                    <a:pt x="929" y="423"/>
                    <a:pt x="939" y="420"/>
                  </a:cubicBezTo>
                  <a:cubicBezTo>
                    <a:pt x="955" y="415"/>
                    <a:pt x="965" y="418"/>
                    <a:pt x="982" y="418"/>
                  </a:cubicBezTo>
                  <a:cubicBezTo>
                    <a:pt x="1004" y="418"/>
                    <a:pt x="1016" y="425"/>
                    <a:pt x="1029" y="408"/>
                  </a:cubicBezTo>
                  <a:cubicBezTo>
                    <a:pt x="1035" y="400"/>
                    <a:pt x="1071" y="398"/>
                    <a:pt x="1071" y="384"/>
                  </a:cubicBezTo>
                  <a:cubicBezTo>
                    <a:pt x="1071" y="374"/>
                    <a:pt x="1067" y="370"/>
                    <a:pt x="1063" y="363"/>
                  </a:cubicBezTo>
                  <a:cubicBezTo>
                    <a:pt x="1060" y="363"/>
                    <a:pt x="1065" y="359"/>
                    <a:pt x="1060" y="356"/>
                  </a:cubicBezTo>
                  <a:cubicBezTo>
                    <a:pt x="1060" y="351"/>
                    <a:pt x="1060" y="351"/>
                    <a:pt x="1060" y="351"/>
                  </a:cubicBezTo>
                  <a:cubicBezTo>
                    <a:pt x="1050" y="357"/>
                    <a:pt x="1029" y="364"/>
                    <a:pt x="1018" y="364"/>
                  </a:cubicBezTo>
                  <a:cubicBezTo>
                    <a:pt x="1017" y="364"/>
                    <a:pt x="1014" y="363"/>
                    <a:pt x="1014" y="362"/>
                  </a:cubicBezTo>
                  <a:cubicBezTo>
                    <a:pt x="1022" y="358"/>
                    <a:pt x="1047" y="354"/>
                    <a:pt x="1050" y="346"/>
                  </a:cubicBezTo>
                  <a:cubicBezTo>
                    <a:pt x="1050" y="344"/>
                    <a:pt x="1046" y="343"/>
                    <a:pt x="1046" y="341"/>
                  </a:cubicBezTo>
                  <a:cubicBezTo>
                    <a:pt x="1035" y="342"/>
                    <a:pt x="1013" y="337"/>
                    <a:pt x="1013" y="322"/>
                  </a:cubicBezTo>
                  <a:cubicBezTo>
                    <a:pt x="1013" y="321"/>
                    <a:pt x="1013" y="321"/>
                    <a:pt x="1013" y="321"/>
                  </a:cubicBezTo>
                  <a:cubicBezTo>
                    <a:pt x="1003" y="321"/>
                    <a:pt x="997" y="315"/>
                    <a:pt x="991" y="310"/>
                  </a:cubicBezTo>
                  <a:cubicBezTo>
                    <a:pt x="994" y="309"/>
                    <a:pt x="998" y="308"/>
                    <a:pt x="998" y="302"/>
                  </a:cubicBezTo>
                  <a:cubicBezTo>
                    <a:pt x="998" y="298"/>
                    <a:pt x="994" y="295"/>
                    <a:pt x="995" y="290"/>
                  </a:cubicBezTo>
                  <a:cubicBezTo>
                    <a:pt x="991" y="289"/>
                    <a:pt x="977" y="280"/>
                    <a:pt x="980" y="272"/>
                  </a:cubicBezTo>
                  <a:cubicBezTo>
                    <a:pt x="985" y="262"/>
                    <a:pt x="966" y="259"/>
                    <a:pt x="965" y="247"/>
                  </a:cubicBezTo>
                  <a:cubicBezTo>
                    <a:pt x="964" y="247"/>
                    <a:pt x="959" y="243"/>
                    <a:pt x="958" y="242"/>
                  </a:cubicBezTo>
                  <a:cubicBezTo>
                    <a:pt x="954" y="244"/>
                    <a:pt x="947" y="248"/>
                    <a:pt x="947" y="254"/>
                  </a:cubicBezTo>
                  <a:cubicBezTo>
                    <a:pt x="947" y="261"/>
                    <a:pt x="933" y="277"/>
                    <a:pt x="922" y="277"/>
                  </a:cubicBezTo>
                  <a:cubicBezTo>
                    <a:pt x="914" y="277"/>
                    <a:pt x="913" y="267"/>
                    <a:pt x="908" y="267"/>
                  </a:cubicBezTo>
                  <a:cubicBezTo>
                    <a:pt x="900" y="267"/>
                    <a:pt x="897" y="246"/>
                    <a:pt x="896" y="236"/>
                  </a:cubicBezTo>
                  <a:cubicBezTo>
                    <a:pt x="894" y="224"/>
                    <a:pt x="870" y="233"/>
                    <a:pt x="870" y="216"/>
                  </a:cubicBezTo>
                  <a:cubicBezTo>
                    <a:pt x="858" y="215"/>
                    <a:pt x="855" y="200"/>
                    <a:pt x="843" y="200"/>
                  </a:cubicBezTo>
                  <a:cubicBezTo>
                    <a:pt x="837" y="200"/>
                    <a:pt x="837" y="204"/>
                    <a:pt x="831" y="204"/>
                  </a:cubicBezTo>
                  <a:cubicBezTo>
                    <a:pt x="818" y="204"/>
                    <a:pt x="810" y="197"/>
                    <a:pt x="797" y="197"/>
                  </a:cubicBezTo>
                  <a:cubicBezTo>
                    <a:pt x="791" y="197"/>
                    <a:pt x="784" y="200"/>
                    <a:pt x="784" y="208"/>
                  </a:cubicBezTo>
                  <a:cubicBezTo>
                    <a:pt x="784" y="212"/>
                    <a:pt x="800" y="218"/>
                    <a:pt x="786" y="227"/>
                  </a:cubicBezTo>
                  <a:cubicBezTo>
                    <a:pt x="780" y="231"/>
                    <a:pt x="794" y="241"/>
                    <a:pt x="794" y="247"/>
                  </a:cubicBezTo>
                  <a:cubicBezTo>
                    <a:pt x="796" y="260"/>
                    <a:pt x="783" y="264"/>
                    <a:pt x="778" y="266"/>
                  </a:cubicBezTo>
                  <a:cubicBezTo>
                    <a:pt x="788" y="283"/>
                    <a:pt x="803" y="289"/>
                    <a:pt x="803" y="318"/>
                  </a:cubicBezTo>
                  <a:cubicBezTo>
                    <a:pt x="803" y="326"/>
                    <a:pt x="777" y="346"/>
                    <a:pt x="768" y="347"/>
                  </a:cubicBezTo>
                  <a:cubicBezTo>
                    <a:pt x="783" y="355"/>
                    <a:pt x="777" y="379"/>
                    <a:pt x="783" y="387"/>
                  </a:cubicBezTo>
                  <a:cubicBezTo>
                    <a:pt x="782" y="389"/>
                    <a:pt x="776" y="392"/>
                    <a:pt x="775" y="397"/>
                  </a:cubicBezTo>
                  <a:cubicBezTo>
                    <a:pt x="770" y="397"/>
                    <a:pt x="766" y="406"/>
                    <a:pt x="762" y="403"/>
                  </a:cubicBezTo>
                  <a:cubicBezTo>
                    <a:pt x="751" y="394"/>
                    <a:pt x="736" y="380"/>
                    <a:pt x="736" y="367"/>
                  </a:cubicBezTo>
                  <a:cubicBezTo>
                    <a:pt x="736" y="353"/>
                    <a:pt x="738" y="342"/>
                    <a:pt x="726" y="334"/>
                  </a:cubicBezTo>
                  <a:cubicBezTo>
                    <a:pt x="697" y="334"/>
                    <a:pt x="697" y="334"/>
                    <a:pt x="697" y="334"/>
                  </a:cubicBezTo>
                  <a:cubicBezTo>
                    <a:pt x="681" y="322"/>
                    <a:pt x="662" y="315"/>
                    <a:pt x="643" y="308"/>
                  </a:cubicBezTo>
                  <a:cubicBezTo>
                    <a:pt x="640" y="306"/>
                    <a:pt x="629" y="299"/>
                    <a:pt x="623" y="299"/>
                  </a:cubicBezTo>
                  <a:cubicBezTo>
                    <a:pt x="617" y="299"/>
                    <a:pt x="614" y="306"/>
                    <a:pt x="607" y="306"/>
                  </a:cubicBezTo>
                  <a:cubicBezTo>
                    <a:pt x="607" y="295"/>
                    <a:pt x="600" y="270"/>
                    <a:pt x="590" y="270"/>
                  </a:cubicBezTo>
                  <a:cubicBezTo>
                    <a:pt x="586" y="270"/>
                    <a:pt x="584" y="274"/>
                    <a:pt x="579" y="275"/>
                  </a:cubicBezTo>
                  <a:cubicBezTo>
                    <a:pt x="581" y="269"/>
                    <a:pt x="579" y="268"/>
                    <a:pt x="579" y="255"/>
                  </a:cubicBezTo>
                  <a:cubicBezTo>
                    <a:pt x="579" y="237"/>
                    <a:pt x="584" y="227"/>
                    <a:pt x="595" y="216"/>
                  </a:cubicBezTo>
                  <a:cubicBezTo>
                    <a:pt x="598" y="213"/>
                    <a:pt x="606" y="196"/>
                    <a:pt x="609" y="194"/>
                  </a:cubicBezTo>
                  <a:cubicBezTo>
                    <a:pt x="617" y="192"/>
                    <a:pt x="630" y="196"/>
                    <a:pt x="630" y="186"/>
                  </a:cubicBezTo>
                  <a:cubicBezTo>
                    <a:pt x="630" y="179"/>
                    <a:pt x="613" y="178"/>
                    <a:pt x="607" y="175"/>
                  </a:cubicBezTo>
                  <a:cubicBezTo>
                    <a:pt x="611" y="176"/>
                    <a:pt x="597" y="167"/>
                    <a:pt x="633" y="178"/>
                  </a:cubicBezTo>
                  <a:cubicBezTo>
                    <a:pt x="643" y="181"/>
                    <a:pt x="637" y="169"/>
                    <a:pt x="642" y="169"/>
                  </a:cubicBezTo>
                  <a:cubicBezTo>
                    <a:pt x="643" y="169"/>
                    <a:pt x="647" y="169"/>
                    <a:pt x="652" y="169"/>
                  </a:cubicBezTo>
                  <a:cubicBezTo>
                    <a:pt x="662" y="169"/>
                    <a:pt x="668" y="158"/>
                    <a:pt x="675" y="153"/>
                  </a:cubicBezTo>
                  <a:cubicBezTo>
                    <a:pt x="675" y="146"/>
                    <a:pt x="675" y="146"/>
                    <a:pt x="675" y="146"/>
                  </a:cubicBezTo>
                  <a:cubicBezTo>
                    <a:pt x="660" y="142"/>
                    <a:pt x="645" y="145"/>
                    <a:pt x="639" y="131"/>
                  </a:cubicBezTo>
                  <a:cubicBezTo>
                    <a:pt x="639" y="131"/>
                    <a:pt x="643" y="131"/>
                    <a:pt x="647" y="131"/>
                  </a:cubicBezTo>
                  <a:cubicBezTo>
                    <a:pt x="652" y="135"/>
                    <a:pt x="658" y="141"/>
                    <a:pt x="666" y="141"/>
                  </a:cubicBezTo>
                  <a:cubicBezTo>
                    <a:pt x="673" y="141"/>
                    <a:pt x="686" y="132"/>
                    <a:pt x="686" y="127"/>
                  </a:cubicBezTo>
                  <a:cubicBezTo>
                    <a:pt x="686" y="125"/>
                    <a:pt x="680" y="117"/>
                    <a:pt x="683" y="117"/>
                  </a:cubicBezTo>
                  <a:cubicBezTo>
                    <a:pt x="693" y="117"/>
                    <a:pt x="696" y="126"/>
                    <a:pt x="703" y="126"/>
                  </a:cubicBezTo>
                  <a:cubicBezTo>
                    <a:pt x="707" y="126"/>
                    <a:pt x="709" y="123"/>
                    <a:pt x="717" y="123"/>
                  </a:cubicBezTo>
                  <a:cubicBezTo>
                    <a:pt x="715" y="120"/>
                    <a:pt x="717" y="112"/>
                    <a:pt x="722" y="120"/>
                  </a:cubicBezTo>
                  <a:cubicBezTo>
                    <a:pt x="725" y="125"/>
                    <a:pt x="748" y="105"/>
                    <a:pt x="748" y="100"/>
                  </a:cubicBezTo>
                  <a:cubicBezTo>
                    <a:pt x="748" y="96"/>
                    <a:pt x="738" y="91"/>
                    <a:pt x="738" y="89"/>
                  </a:cubicBezTo>
                  <a:cubicBezTo>
                    <a:pt x="738" y="85"/>
                    <a:pt x="732" y="78"/>
                    <a:pt x="746" y="72"/>
                  </a:cubicBezTo>
                  <a:cubicBezTo>
                    <a:pt x="748" y="68"/>
                    <a:pt x="746" y="68"/>
                    <a:pt x="746" y="61"/>
                  </a:cubicBezTo>
                  <a:cubicBezTo>
                    <a:pt x="732" y="61"/>
                    <a:pt x="735" y="50"/>
                    <a:pt x="717" y="50"/>
                  </a:cubicBezTo>
                  <a:cubicBezTo>
                    <a:pt x="713" y="49"/>
                    <a:pt x="710" y="47"/>
                    <a:pt x="706" y="47"/>
                  </a:cubicBezTo>
                  <a:cubicBezTo>
                    <a:pt x="701" y="47"/>
                    <a:pt x="695" y="50"/>
                    <a:pt x="695" y="55"/>
                  </a:cubicBezTo>
                  <a:cubicBezTo>
                    <a:pt x="695" y="61"/>
                    <a:pt x="702" y="63"/>
                    <a:pt x="702" y="67"/>
                  </a:cubicBezTo>
                  <a:cubicBezTo>
                    <a:pt x="702" y="72"/>
                    <a:pt x="692" y="72"/>
                    <a:pt x="689" y="76"/>
                  </a:cubicBezTo>
                  <a:cubicBezTo>
                    <a:pt x="686" y="84"/>
                    <a:pt x="687" y="90"/>
                    <a:pt x="681" y="98"/>
                  </a:cubicBezTo>
                  <a:cubicBezTo>
                    <a:pt x="671" y="110"/>
                    <a:pt x="658" y="90"/>
                    <a:pt x="658" y="85"/>
                  </a:cubicBezTo>
                  <a:cubicBezTo>
                    <a:pt x="658" y="79"/>
                    <a:pt x="665" y="81"/>
                    <a:pt x="665" y="74"/>
                  </a:cubicBezTo>
                  <a:cubicBezTo>
                    <a:pt x="665" y="71"/>
                    <a:pt x="652" y="59"/>
                    <a:pt x="649" y="59"/>
                  </a:cubicBezTo>
                  <a:cubicBezTo>
                    <a:pt x="636" y="59"/>
                    <a:pt x="645" y="78"/>
                    <a:pt x="631" y="78"/>
                  </a:cubicBezTo>
                  <a:cubicBezTo>
                    <a:pt x="631" y="70"/>
                    <a:pt x="630" y="65"/>
                    <a:pt x="621" y="60"/>
                  </a:cubicBezTo>
                  <a:cubicBezTo>
                    <a:pt x="622" y="58"/>
                    <a:pt x="623" y="57"/>
                    <a:pt x="625" y="55"/>
                  </a:cubicBezTo>
                  <a:cubicBezTo>
                    <a:pt x="618" y="51"/>
                    <a:pt x="609" y="55"/>
                    <a:pt x="603" y="48"/>
                  </a:cubicBezTo>
                  <a:cubicBezTo>
                    <a:pt x="606" y="47"/>
                    <a:pt x="614" y="44"/>
                    <a:pt x="614" y="38"/>
                  </a:cubicBezTo>
                  <a:cubicBezTo>
                    <a:pt x="614" y="29"/>
                    <a:pt x="601" y="30"/>
                    <a:pt x="601" y="23"/>
                  </a:cubicBezTo>
                  <a:cubicBezTo>
                    <a:pt x="601" y="10"/>
                    <a:pt x="591" y="1"/>
                    <a:pt x="574" y="0"/>
                  </a:cubicBezTo>
                  <a:cubicBezTo>
                    <a:pt x="565" y="0"/>
                    <a:pt x="569" y="6"/>
                    <a:pt x="569" y="10"/>
                  </a:cubicBezTo>
                  <a:cubicBezTo>
                    <a:pt x="564" y="11"/>
                    <a:pt x="557" y="10"/>
                    <a:pt x="557" y="17"/>
                  </a:cubicBezTo>
                  <a:cubicBezTo>
                    <a:pt x="557" y="21"/>
                    <a:pt x="561" y="23"/>
                    <a:pt x="561" y="28"/>
                  </a:cubicBezTo>
                  <a:cubicBezTo>
                    <a:pt x="561" y="32"/>
                    <a:pt x="555" y="32"/>
                    <a:pt x="555" y="38"/>
                  </a:cubicBezTo>
                  <a:cubicBezTo>
                    <a:pt x="555" y="52"/>
                    <a:pt x="585" y="44"/>
                    <a:pt x="585" y="59"/>
                  </a:cubicBezTo>
                  <a:cubicBezTo>
                    <a:pt x="585" y="61"/>
                    <a:pt x="581" y="72"/>
                    <a:pt x="581" y="72"/>
                  </a:cubicBezTo>
                  <a:cubicBezTo>
                    <a:pt x="584" y="70"/>
                    <a:pt x="587" y="69"/>
                    <a:pt x="591" y="67"/>
                  </a:cubicBezTo>
                  <a:cubicBezTo>
                    <a:pt x="596" y="85"/>
                    <a:pt x="567" y="77"/>
                    <a:pt x="567" y="98"/>
                  </a:cubicBezTo>
                  <a:cubicBezTo>
                    <a:pt x="553" y="102"/>
                    <a:pt x="564" y="88"/>
                    <a:pt x="561" y="83"/>
                  </a:cubicBezTo>
                  <a:cubicBezTo>
                    <a:pt x="559" y="81"/>
                    <a:pt x="547" y="78"/>
                    <a:pt x="541" y="78"/>
                  </a:cubicBezTo>
                  <a:cubicBezTo>
                    <a:pt x="533" y="78"/>
                    <a:pt x="530" y="82"/>
                    <a:pt x="530" y="92"/>
                  </a:cubicBezTo>
                  <a:cubicBezTo>
                    <a:pt x="522" y="91"/>
                    <a:pt x="517" y="92"/>
                    <a:pt x="492" y="92"/>
                  </a:cubicBezTo>
                  <a:cubicBezTo>
                    <a:pt x="468" y="92"/>
                    <a:pt x="441" y="83"/>
                    <a:pt x="435" y="65"/>
                  </a:cubicBezTo>
                  <a:cubicBezTo>
                    <a:pt x="427" y="67"/>
                    <a:pt x="400" y="68"/>
                    <a:pt x="400" y="78"/>
                  </a:cubicBezTo>
                  <a:cubicBezTo>
                    <a:pt x="400" y="81"/>
                    <a:pt x="403" y="82"/>
                    <a:pt x="406" y="82"/>
                  </a:cubicBezTo>
                  <a:cubicBezTo>
                    <a:pt x="413" y="82"/>
                    <a:pt x="425" y="79"/>
                    <a:pt x="430" y="75"/>
                  </a:cubicBezTo>
                  <a:cubicBezTo>
                    <a:pt x="432" y="90"/>
                    <a:pt x="409" y="78"/>
                    <a:pt x="409" y="93"/>
                  </a:cubicBezTo>
                  <a:cubicBezTo>
                    <a:pt x="409" y="96"/>
                    <a:pt x="414" y="106"/>
                    <a:pt x="412" y="106"/>
                  </a:cubicBezTo>
                  <a:cubicBezTo>
                    <a:pt x="403" y="106"/>
                    <a:pt x="401" y="95"/>
                    <a:pt x="394" y="92"/>
                  </a:cubicBezTo>
                  <a:cubicBezTo>
                    <a:pt x="387" y="89"/>
                    <a:pt x="387" y="89"/>
                    <a:pt x="387" y="89"/>
                  </a:cubicBezTo>
                  <a:cubicBezTo>
                    <a:pt x="377" y="89"/>
                    <a:pt x="370" y="89"/>
                    <a:pt x="359" y="89"/>
                  </a:cubicBezTo>
                  <a:cubicBezTo>
                    <a:pt x="350" y="89"/>
                    <a:pt x="344" y="92"/>
                    <a:pt x="335" y="93"/>
                  </a:cubicBezTo>
                  <a:cubicBezTo>
                    <a:pt x="317" y="93"/>
                    <a:pt x="317" y="87"/>
                    <a:pt x="317" y="86"/>
                  </a:cubicBezTo>
                  <a:cubicBezTo>
                    <a:pt x="317" y="82"/>
                    <a:pt x="331" y="83"/>
                    <a:pt x="333" y="81"/>
                  </a:cubicBezTo>
                  <a:cubicBezTo>
                    <a:pt x="321" y="64"/>
                    <a:pt x="323" y="66"/>
                    <a:pt x="298" y="68"/>
                  </a:cubicBezTo>
                  <a:cubicBezTo>
                    <a:pt x="271" y="70"/>
                    <a:pt x="258" y="48"/>
                    <a:pt x="231" y="48"/>
                  </a:cubicBezTo>
                  <a:cubicBezTo>
                    <a:pt x="223" y="48"/>
                    <a:pt x="219" y="54"/>
                    <a:pt x="212" y="54"/>
                  </a:cubicBezTo>
                  <a:cubicBezTo>
                    <a:pt x="207" y="54"/>
                    <a:pt x="202" y="46"/>
                    <a:pt x="202" y="42"/>
                  </a:cubicBezTo>
                  <a:cubicBezTo>
                    <a:pt x="193" y="44"/>
                    <a:pt x="193" y="54"/>
                    <a:pt x="184" y="54"/>
                  </a:cubicBezTo>
                  <a:cubicBezTo>
                    <a:pt x="176" y="54"/>
                    <a:pt x="164" y="34"/>
                    <a:pt x="161" y="34"/>
                  </a:cubicBezTo>
                  <a:cubicBezTo>
                    <a:pt x="153" y="34"/>
                    <a:pt x="156" y="47"/>
                    <a:pt x="146" y="47"/>
                  </a:cubicBezTo>
                  <a:cubicBezTo>
                    <a:pt x="143" y="47"/>
                    <a:pt x="140" y="44"/>
                    <a:pt x="138" y="40"/>
                  </a:cubicBezTo>
                  <a:cubicBezTo>
                    <a:pt x="125" y="44"/>
                    <a:pt x="120" y="44"/>
                    <a:pt x="108" y="49"/>
                  </a:cubicBezTo>
                  <a:cubicBezTo>
                    <a:pt x="103" y="50"/>
                    <a:pt x="91" y="59"/>
                    <a:pt x="87" y="55"/>
                  </a:cubicBezTo>
                  <a:cubicBezTo>
                    <a:pt x="76" y="44"/>
                    <a:pt x="78" y="58"/>
                    <a:pt x="74" y="58"/>
                  </a:cubicBezTo>
                  <a:cubicBezTo>
                    <a:pt x="45" y="59"/>
                    <a:pt x="65" y="70"/>
                    <a:pt x="61" y="70"/>
                  </a:cubicBezTo>
                  <a:cubicBezTo>
                    <a:pt x="50" y="70"/>
                    <a:pt x="30" y="67"/>
                    <a:pt x="12" y="56"/>
                  </a:cubicBezTo>
                  <a:cubicBezTo>
                    <a:pt x="11" y="56"/>
                    <a:pt x="6" y="52"/>
                    <a:pt x="6" y="51"/>
                  </a:cubicBezTo>
                  <a:cubicBezTo>
                    <a:pt x="3" y="52"/>
                    <a:pt x="5" y="52"/>
                    <a:pt x="0" y="5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6" y="247"/>
                    <a:pt x="19" y="240"/>
                    <a:pt x="25" y="248"/>
                  </a:cubicBezTo>
                  <a:cubicBezTo>
                    <a:pt x="29" y="254"/>
                    <a:pt x="38" y="266"/>
                    <a:pt x="47" y="266"/>
                  </a:cubicBezTo>
                  <a:cubicBezTo>
                    <a:pt x="53" y="266"/>
                    <a:pt x="53" y="257"/>
                    <a:pt x="59" y="255"/>
                  </a:cubicBezTo>
                  <a:cubicBezTo>
                    <a:pt x="62" y="254"/>
                    <a:pt x="64" y="255"/>
                    <a:pt x="67" y="253"/>
                  </a:cubicBezTo>
                  <a:cubicBezTo>
                    <a:pt x="81" y="266"/>
                    <a:pt x="87" y="271"/>
                    <a:pt x="99" y="288"/>
                  </a:cubicBezTo>
                  <a:cubicBezTo>
                    <a:pt x="100" y="290"/>
                    <a:pt x="103" y="291"/>
                    <a:pt x="105" y="295"/>
                  </a:cubicBezTo>
                  <a:cubicBezTo>
                    <a:pt x="106" y="300"/>
                    <a:pt x="108" y="306"/>
                    <a:pt x="113" y="311"/>
                  </a:cubicBezTo>
                  <a:cubicBezTo>
                    <a:pt x="116" y="314"/>
                    <a:pt x="121" y="313"/>
                    <a:pt x="124" y="316"/>
                  </a:cubicBezTo>
                  <a:cubicBezTo>
                    <a:pt x="128" y="320"/>
                    <a:pt x="135" y="322"/>
                    <a:pt x="135" y="332"/>
                  </a:cubicBezTo>
                  <a:cubicBezTo>
                    <a:pt x="135" y="336"/>
                    <a:pt x="129" y="337"/>
                    <a:pt x="129" y="340"/>
                  </a:cubicBezTo>
                  <a:cubicBezTo>
                    <a:pt x="129" y="343"/>
                    <a:pt x="132" y="344"/>
                    <a:pt x="132" y="347"/>
                  </a:cubicBezTo>
                  <a:cubicBezTo>
                    <a:pt x="132" y="352"/>
                    <a:pt x="130" y="364"/>
                    <a:pt x="136" y="366"/>
                  </a:cubicBezTo>
                  <a:cubicBezTo>
                    <a:pt x="140" y="367"/>
                    <a:pt x="143" y="367"/>
                    <a:pt x="146" y="370"/>
                  </a:cubicBezTo>
                  <a:cubicBezTo>
                    <a:pt x="150" y="373"/>
                    <a:pt x="145" y="379"/>
                    <a:pt x="150" y="383"/>
                  </a:cubicBezTo>
                  <a:cubicBezTo>
                    <a:pt x="150" y="383"/>
                    <a:pt x="162" y="390"/>
                    <a:pt x="162" y="391"/>
                  </a:cubicBezTo>
                  <a:cubicBezTo>
                    <a:pt x="165" y="401"/>
                    <a:pt x="166" y="413"/>
                    <a:pt x="181" y="413"/>
                  </a:cubicBezTo>
                  <a:cubicBezTo>
                    <a:pt x="183" y="422"/>
                    <a:pt x="199" y="416"/>
                    <a:pt x="202" y="428"/>
                  </a:cubicBezTo>
                  <a:cubicBezTo>
                    <a:pt x="204" y="432"/>
                    <a:pt x="215" y="433"/>
                    <a:pt x="219" y="437"/>
                  </a:cubicBezTo>
                  <a:cubicBezTo>
                    <a:pt x="220" y="438"/>
                    <a:pt x="222" y="439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577" y="440"/>
                    <a:pt x="577" y="440"/>
                    <a:pt x="577" y="440"/>
                  </a:cubicBezTo>
                  <a:cubicBezTo>
                    <a:pt x="577" y="435"/>
                    <a:pt x="577" y="435"/>
                    <a:pt x="577" y="435"/>
                  </a:cubicBezTo>
                  <a:cubicBezTo>
                    <a:pt x="583" y="439"/>
                    <a:pt x="582" y="443"/>
                    <a:pt x="588" y="446"/>
                  </a:cubicBezTo>
                  <a:cubicBezTo>
                    <a:pt x="610" y="446"/>
                    <a:pt x="610" y="446"/>
                    <a:pt x="610" y="446"/>
                  </a:cubicBezTo>
                  <a:cubicBezTo>
                    <a:pt x="619" y="455"/>
                    <a:pt x="630" y="455"/>
                    <a:pt x="647" y="455"/>
                  </a:cubicBezTo>
                  <a:cubicBezTo>
                    <a:pt x="652" y="453"/>
                    <a:pt x="653" y="455"/>
                    <a:pt x="658" y="452"/>
                  </a:cubicBezTo>
                  <a:cubicBezTo>
                    <a:pt x="662" y="450"/>
                    <a:pt x="661" y="443"/>
                    <a:pt x="665" y="443"/>
                  </a:cubicBezTo>
                  <a:cubicBezTo>
                    <a:pt x="670" y="443"/>
                    <a:pt x="674" y="451"/>
                    <a:pt x="676" y="453"/>
                  </a:cubicBezTo>
                  <a:cubicBezTo>
                    <a:pt x="677" y="451"/>
                    <a:pt x="676" y="448"/>
                    <a:pt x="676" y="447"/>
                  </a:cubicBezTo>
                  <a:cubicBezTo>
                    <a:pt x="677" y="447"/>
                    <a:pt x="678" y="447"/>
                    <a:pt x="680" y="447"/>
                  </a:cubicBezTo>
                  <a:cubicBezTo>
                    <a:pt x="682" y="447"/>
                    <a:pt x="701" y="462"/>
                    <a:pt x="702" y="463"/>
                  </a:cubicBezTo>
                  <a:cubicBezTo>
                    <a:pt x="704" y="469"/>
                    <a:pt x="702" y="473"/>
                    <a:pt x="705" y="477"/>
                  </a:cubicBezTo>
                  <a:cubicBezTo>
                    <a:pt x="715" y="487"/>
                    <a:pt x="729" y="485"/>
                    <a:pt x="740" y="492"/>
                  </a:cubicBezTo>
                  <a:cubicBezTo>
                    <a:pt x="752" y="492"/>
                    <a:pt x="752" y="492"/>
                    <a:pt x="752" y="492"/>
                  </a:cubicBezTo>
                  <a:cubicBezTo>
                    <a:pt x="757" y="495"/>
                    <a:pt x="763" y="500"/>
                    <a:pt x="763" y="506"/>
                  </a:cubicBezTo>
                  <a:cubicBezTo>
                    <a:pt x="763" y="509"/>
                    <a:pt x="762" y="512"/>
                    <a:pt x="759" y="512"/>
                  </a:cubicBezTo>
                  <a:cubicBezTo>
                    <a:pt x="754" y="512"/>
                    <a:pt x="748" y="506"/>
                    <a:pt x="747" y="504"/>
                  </a:cubicBezTo>
                  <a:cubicBezTo>
                    <a:pt x="745" y="511"/>
                    <a:pt x="741" y="532"/>
                    <a:pt x="735" y="532"/>
                  </a:cubicBezTo>
                  <a:cubicBezTo>
                    <a:pt x="730" y="538"/>
                    <a:pt x="725" y="541"/>
                    <a:pt x="725" y="547"/>
                  </a:cubicBezTo>
                  <a:cubicBezTo>
                    <a:pt x="726" y="549"/>
                    <a:pt x="729" y="553"/>
                    <a:pt x="732" y="553"/>
                  </a:cubicBezTo>
                  <a:cubicBezTo>
                    <a:pt x="736" y="553"/>
                    <a:pt x="736" y="550"/>
                    <a:pt x="738" y="548"/>
                  </a:cubicBezTo>
                  <a:cubicBezTo>
                    <a:pt x="742" y="544"/>
                    <a:pt x="748" y="545"/>
                    <a:pt x="755" y="545"/>
                  </a:cubicBezTo>
                  <a:cubicBezTo>
                    <a:pt x="760" y="545"/>
                    <a:pt x="763" y="548"/>
                    <a:pt x="765" y="546"/>
                  </a:cubicBezTo>
                  <a:cubicBezTo>
                    <a:pt x="768" y="545"/>
                    <a:pt x="770" y="544"/>
                    <a:pt x="772" y="543"/>
                  </a:cubicBezTo>
                  <a:cubicBezTo>
                    <a:pt x="772" y="540"/>
                    <a:pt x="771" y="538"/>
                    <a:pt x="770" y="536"/>
                  </a:cubicBezTo>
                  <a:cubicBezTo>
                    <a:pt x="769" y="534"/>
                    <a:pt x="767" y="533"/>
                    <a:pt x="767" y="531"/>
                  </a:cubicBezTo>
                  <a:cubicBezTo>
                    <a:pt x="767" y="529"/>
                    <a:pt x="771" y="528"/>
                    <a:pt x="773" y="528"/>
                  </a:cubicBezTo>
                  <a:cubicBezTo>
                    <a:pt x="782" y="525"/>
                    <a:pt x="803" y="519"/>
                    <a:pt x="814" y="519"/>
                  </a:cubicBezTo>
                  <a:cubicBezTo>
                    <a:pt x="815" y="519"/>
                    <a:pt x="831" y="503"/>
                    <a:pt x="834" y="501"/>
                  </a:cubicBezTo>
                  <a:cubicBezTo>
                    <a:pt x="836" y="499"/>
                    <a:pt x="847" y="500"/>
                    <a:pt x="857" y="500"/>
                  </a:cubicBezTo>
                  <a:cubicBezTo>
                    <a:pt x="861" y="500"/>
                    <a:pt x="864" y="500"/>
                    <a:pt x="868" y="500"/>
                  </a:cubicBezTo>
                  <a:cubicBezTo>
                    <a:pt x="872" y="500"/>
                    <a:pt x="876" y="498"/>
                    <a:pt x="879" y="498"/>
                  </a:cubicBezTo>
                  <a:cubicBezTo>
                    <a:pt x="884" y="497"/>
                    <a:pt x="882" y="496"/>
                    <a:pt x="884" y="494"/>
                  </a:cubicBezTo>
                  <a:cubicBezTo>
                    <a:pt x="892" y="486"/>
                    <a:pt x="892" y="471"/>
                    <a:pt x="903" y="463"/>
                  </a:cubicBezTo>
                  <a:cubicBezTo>
                    <a:pt x="908" y="470"/>
                    <a:pt x="916" y="460"/>
                    <a:pt x="920" y="467"/>
                  </a:cubicBezTo>
                  <a:cubicBezTo>
                    <a:pt x="926" y="478"/>
                    <a:pt x="922" y="494"/>
                    <a:pt x="928" y="505"/>
                  </a:cubicBezTo>
                  <a:lnTo>
                    <a:pt x="928" y="5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4" name="Freeform 51"/>
            <p:cNvSpPr/>
            <p:nvPr/>
          </p:nvSpPr>
          <p:spPr bwMode="auto">
            <a:xfrm>
              <a:off x="1585913" y="1417638"/>
              <a:ext cx="623888" cy="457200"/>
            </a:xfrm>
            <a:custGeom>
              <a:avLst/>
              <a:gdLst/>
              <a:ahLst/>
              <a:cxnLst>
                <a:cxn ang="0">
                  <a:pos x="334" y="228"/>
                </a:cxn>
                <a:cxn ang="0">
                  <a:pos x="381" y="252"/>
                </a:cxn>
                <a:cxn ang="0">
                  <a:pos x="401" y="239"/>
                </a:cxn>
                <a:cxn ang="0">
                  <a:pos x="439" y="281"/>
                </a:cxn>
                <a:cxn ang="0">
                  <a:pos x="458" y="302"/>
                </a:cxn>
                <a:cxn ang="0">
                  <a:pos x="463" y="326"/>
                </a:cxn>
                <a:cxn ang="0">
                  <a:pos x="440" y="314"/>
                </a:cxn>
                <a:cxn ang="0">
                  <a:pos x="427" y="300"/>
                </a:cxn>
                <a:cxn ang="0">
                  <a:pos x="426" y="286"/>
                </a:cxn>
                <a:cxn ang="0">
                  <a:pos x="414" y="286"/>
                </a:cxn>
                <a:cxn ang="0">
                  <a:pos x="412" y="270"/>
                </a:cxn>
                <a:cxn ang="0">
                  <a:pos x="390" y="261"/>
                </a:cxn>
                <a:cxn ang="0">
                  <a:pos x="363" y="252"/>
                </a:cxn>
                <a:cxn ang="0">
                  <a:pos x="299" y="236"/>
                </a:cxn>
                <a:cxn ang="0">
                  <a:pos x="240" y="221"/>
                </a:cxn>
                <a:cxn ang="0">
                  <a:pos x="200" y="252"/>
                </a:cxn>
                <a:cxn ang="0">
                  <a:pos x="199" y="245"/>
                </a:cxn>
                <a:cxn ang="0">
                  <a:pos x="218" y="219"/>
                </a:cxn>
                <a:cxn ang="0">
                  <a:pos x="213" y="214"/>
                </a:cxn>
                <a:cxn ang="0">
                  <a:pos x="173" y="260"/>
                </a:cxn>
                <a:cxn ang="0">
                  <a:pos x="143" y="288"/>
                </a:cxn>
                <a:cxn ang="0">
                  <a:pos x="79" y="322"/>
                </a:cxn>
                <a:cxn ang="0">
                  <a:pos x="57" y="328"/>
                </a:cxn>
                <a:cxn ang="0">
                  <a:pos x="92" y="307"/>
                </a:cxn>
                <a:cxn ang="0">
                  <a:pos x="148" y="256"/>
                </a:cxn>
                <a:cxn ang="0">
                  <a:pos x="125" y="262"/>
                </a:cxn>
                <a:cxn ang="0">
                  <a:pos x="110" y="266"/>
                </a:cxn>
                <a:cxn ang="0">
                  <a:pos x="88" y="261"/>
                </a:cxn>
                <a:cxn ang="0">
                  <a:pos x="76" y="264"/>
                </a:cxn>
                <a:cxn ang="0">
                  <a:pos x="72" y="244"/>
                </a:cxn>
                <a:cxn ang="0">
                  <a:pos x="60" y="245"/>
                </a:cxn>
                <a:cxn ang="0">
                  <a:pos x="37" y="224"/>
                </a:cxn>
                <a:cxn ang="0">
                  <a:pos x="52" y="180"/>
                </a:cxn>
                <a:cxn ang="0">
                  <a:pos x="79" y="152"/>
                </a:cxn>
                <a:cxn ang="0">
                  <a:pos x="85" y="145"/>
                </a:cxn>
                <a:cxn ang="0">
                  <a:pos x="60" y="153"/>
                </a:cxn>
                <a:cxn ang="0">
                  <a:pos x="18" y="150"/>
                </a:cxn>
                <a:cxn ang="0">
                  <a:pos x="13" y="133"/>
                </a:cxn>
                <a:cxn ang="0">
                  <a:pos x="40" y="106"/>
                </a:cxn>
                <a:cxn ang="0">
                  <a:pos x="64" y="116"/>
                </a:cxn>
                <a:cxn ang="0">
                  <a:pos x="50" y="95"/>
                </a:cxn>
                <a:cxn ang="0">
                  <a:pos x="13" y="68"/>
                </a:cxn>
                <a:cxn ang="0">
                  <a:pos x="44" y="56"/>
                </a:cxn>
                <a:cxn ang="0">
                  <a:pos x="117" y="13"/>
                </a:cxn>
                <a:cxn ang="0">
                  <a:pos x="150" y="7"/>
                </a:cxn>
                <a:cxn ang="0">
                  <a:pos x="157" y="7"/>
                </a:cxn>
                <a:cxn ang="0">
                  <a:pos x="189" y="11"/>
                </a:cxn>
                <a:cxn ang="0">
                  <a:pos x="236" y="20"/>
                </a:cxn>
                <a:cxn ang="0">
                  <a:pos x="307" y="28"/>
                </a:cxn>
                <a:cxn ang="0">
                  <a:pos x="334" y="36"/>
                </a:cxn>
              </a:cxnLst>
              <a:rect l="0" t="0" r="r" b="b"/>
              <a:pathLst>
                <a:path w="469" h="343">
                  <a:moveTo>
                    <a:pt x="334" y="37"/>
                  </a:moveTo>
                  <a:cubicBezTo>
                    <a:pt x="334" y="228"/>
                    <a:pt x="334" y="228"/>
                    <a:pt x="334" y="228"/>
                  </a:cubicBezTo>
                  <a:cubicBezTo>
                    <a:pt x="340" y="233"/>
                    <a:pt x="353" y="226"/>
                    <a:pt x="359" y="234"/>
                  </a:cubicBezTo>
                  <a:cubicBezTo>
                    <a:pt x="363" y="240"/>
                    <a:pt x="372" y="252"/>
                    <a:pt x="381" y="252"/>
                  </a:cubicBezTo>
                  <a:cubicBezTo>
                    <a:pt x="387" y="252"/>
                    <a:pt x="387" y="243"/>
                    <a:pt x="393" y="241"/>
                  </a:cubicBezTo>
                  <a:cubicBezTo>
                    <a:pt x="396" y="240"/>
                    <a:pt x="398" y="241"/>
                    <a:pt x="401" y="239"/>
                  </a:cubicBezTo>
                  <a:cubicBezTo>
                    <a:pt x="415" y="252"/>
                    <a:pt x="421" y="257"/>
                    <a:pt x="433" y="274"/>
                  </a:cubicBezTo>
                  <a:cubicBezTo>
                    <a:pt x="434" y="276"/>
                    <a:pt x="437" y="277"/>
                    <a:pt x="439" y="281"/>
                  </a:cubicBezTo>
                  <a:cubicBezTo>
                    <a:pt x="440" y="286"/>
                    <a:pt x="442" y="292"/>
                    <a:pt x="447" y="297"/>
                  </a:cubicBezTo>
                  <a:cubicBezTo>
                    <a:pt x="450" y="300"/>
                    <a:pt x="455" y="299"/>
                    <a:pt x="458" y="302"/>
                  </a:cubicBezTo>
                  <a:cubicBezTo>
                    <a:pt x="462" y="306"/>
                    <a:pt x="469" y="308"/>
                    <a:pt x="469" y="318"/>
                  </a:cubicBezTo>
                  <a:cubicBezTo>
                    <a:pt x="469" y="322"/>
                    <a:pt x="463" y="323"/>
                    <a:pt x="463" y="326"/>
                  </a:cubicBezTo>
                  <a:cubicBezTo>
                    <a:pt x="461" y="326"/>
                    <a:pt x="461" y="327"/>
                    <a:pt x="459" y="327"/>
                  </a:cubicBezTo>
                  <a:cubicBezTo>
                    <a:pt x="451" y="327"/>
                    <a:pt x="440" y="318"/>
                    <a:pt x="440" y="314"/>
                  </a:cubicBezTo>
                  <a:cubicBezTo>
                    <a:pt x="440" y="310"/>
                    <a:pt x="440" y="311"/>
                    <a:pt x="440" y="307"/>
                  </a:cubicBezTo>
                  <a:cubicBezTo>
                    <a:pt x="440" y="300"/>
                    <a:pt x="435" y="300"/>
                    <a:pt x="427" y="300"/>
                  </a:cubicBezTo>
                  <a:cubicBezTo>
                    <a:pt x="421" y="300"/>
                    <a:pt x="419" y="296"/>
                    <a:pt x="419" y="294"/>
                  </a:cubicBezTo>
                  <a:cubicBezTo>
                    <a:pt x="419" y="290"/>
                    <a:pt x="426" y="290"/>
                    <a:pt x="426" y="286"/>
                  </a:cubicBezTo>
                  <a:cubicBezTo>
                    <a:pt x="426" y="283"/>
                    <a:pt x="426" y="281"/>
                    <a:pt x="426" y="281"/>
                  </a:cubicBezTo>
                  <a:cubicBezTo>
                    <a:pt x="417" y="281"/>
                    <a:pt x="420" y="286"/>
                    <a:pt x="414" y="286"/>
                  </a:cubicBezTo>
                  <a:cubicBezTo>
                    <a:pt x="412" y="286"/>
                    <a:pt x="407" y="282"/>
                    <a:pt x="407" y="280"/>
                  </a:cubicBezTo>
                  <a:cubicBezTo>
                    <a:pt x="407" y="274"/>
                    <a:pt x="410" y="273"/>
                    <a:pt x="412" y="270"/>
                  </a:cubicBezTo>
                  <a:cubicBezTo>
                    <a:pt x="409" y="268"/>
                    <a:pt x="405" y="264"/>
                    <a:pt x="404" y="267"/>
                  </a:cubicBezTo>
                  <a:cubicBezTo>
                    <a:pt x="397" y="267"/>
                    <a:pt x="394" y="264"/>
                    <a:pt x="390" y="261"/>
                  </a:cubicBezTo>
                  <a:cubicBezTo>
                    <a:pt x="389" y="264"/>
                    <a:pt x="387" y="269"/>
                    <a:pt x="384" y="269"/>
                  </a:cubicBezTo>
                  <a:cubicBezTo>
                    <a:pt x="375" y="269"/>
                    <a:pt x="368" y="256"/>
                    <a:pt x="363" y="252"/>
                  </a:cubicBezTo>
                  <a:cubicBezTo>
                    <a:pt x="352" y="243"/>
                    <a:pt x="337" y="244"/>
                    <a:pt x="323" y="236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285" y="232"/>
                    <a:pt x="265" y="230"/>
                    <a:pt x="258" y="214"/>
                  </a:cubicBezTo>
                  <a:cubicBezTo>
                    <a:pt x="252" y="217"/>
                    <a:pt x="244" y="219"/>
                    <a:pt x="240" y="221"/>
                  </a:cubicBezTo>
                  <a:cubicBezTo>
                    <a:pt x="241" y="224"/>
                    <a:pt x="242" y="225"/>
                    <a:pt x="244" y="227"/>
                  </a:cubicBezTo>
                  <a:cubicBezTo>
                    <a:pt x="238" y="236"/>
                    <a:pt x="210" y="252"/>
                    <a:pt x="200" y="252"/>
                  </a:cubicBezTo>
                  <a:cubicBezTo>
                    <a:pt x="198" y="252"/>
                    <a:pt x="195" y="251"/>
                    <a:pt x="195" y="249"/>
                  </a:cubicBezTo>
                  <a:cubicBezTo>
                    <a:pt x="195" y="246"/>
                    <a:pt x="198" y="246"/>
                    <a:pt x="199" y="245"/>
                  </a:cubicBezTo>
                  <a:cubicBezTo>
                    <a:pt x="197" y="242"/>
                    <a:pt x="199" y="242"/>
                    <a:pt x="199" y="240"/>
                  </a:cubicBezTo>
                  <a:cubicBezTo>
                    <a:pt x="199" y="230"/>
                    <a:pt x="205" y="223"/>
                    <a:pt x="218" y="219"/>
                  </a:cubicBezTo>
                  <a:cubicBezTo>
                    <a:pt x="218" y="217"/>
                    <a:pt x="218" y="216"/>
                    <a:pt x="218" y="214"/>
                  </a:cubicBezTo>
                  <a:cubicBezTo>
                    <a:pt x="214" y="214"/>
                    <a:pt x="215" y="214"/>
                    <a:pt x="213" y="214"/>
                  </a:cubicBezTo>
                  <a:cubicBezTo>
                    <a:pt x="203" y="214"/>
                    <a:pt x="173" y="239"/>
                    <a:pt x="173" y="253"/>
                  </a:cubicBezTo>
                  <a:cubicBezTo>
                    <a:pt x="173" y="255"/>
                    <a:pt x="173" y="258"/>
                    <a:pt x="173" y="260"/>
                  </a:cubicBezTo>
                  <a:cubicBezTo>
                    <a:pt x="173" y="270"/>
                    <a:pt x="164" y="273"/>
                    <a:pt x="154" y="277"/>
                  </a:cubicBezTo>
                  <a:cubicBezTo>
                    <a:pt x="148" y="280"/>
                    <a:pt x="146" y="284"/>
                    <a:pt x="143" y="288"/>
                  </a:cubicBezTo>
                  <a:cubicBezTo>
                    <a:pt x="136" y="297"/>
                    <a:pt x="121" y="301"/>
                    <a:pt x="114" y="308"/>
                  </a:cubicBezTo>
                  <a:cubicBezTo>
                    <a:pt x="107" y="315"/>
                    <a:pt x="91" y="320"/>
                    <a:pt x="79" y="322"/>
                  </a:cubicBezTo>
                  <a:cubicBezTo>
                    <a:pt x="63" y="324"/>
                    <a:pt x="54" y="343"/>
                    <a:pt x="35" y="337"/>
                  </a:cubicBezTo>
                  <a:cubicBezTo>
                    <a:pt x="41" y="329"/>
                    <a:pt x="49" y="333"/>
                    <a:pt x="57" y="328"/>
                  </a:cubicBezTo>
                  <a:cubicBezTo>
                    <a:pt x="62" y="325"/>
                    <a:pt x="66" y="316"/>
                    <a:pt x="71" y="314"/>
                  </a:cubicBezTo>
                  <a:cubicBezTo>
                    <a:pt x="78" y="309"/>
                    <a:pt x="87" y="314"/>
                    <a:pt x="92" y="307"/>
                  </a:cubicBezTo>
                  <a:cubicBezTo>
                    <a:pt x="99" y="297"/>
                    <a:pt x="117" y="290"/>
                    <a:pt x="127" y="283"/>
                  </a:cubicBezTo>
                  <a:cubicBezTo>
                    <a:pt x="137" y="276"/>
                    <a:pt x="137" y="263"/>
                    <a:pt x="148" y="256"/>
                  </a:cubicBezTo>
                  <a:cubicBezTo>
                    <a:pt x="141" y="256"/>
                    <a:pt x="141" y="256"/>
                    <a:pt x="141" y="256"/>
                  </a:cubicBezTo>
                  <a:cubicBezTo>
                    <a:pt x="135" y="259"/>
                    <a:pt x="132" y="262"/>
                    <a:pt x="125" y="262"/>
                  </a:cubicBezTo>
                  <a:cubicBezTo>
                    <a:pt x="120" y="262"/>
                    <a:pt x="117" y="260"/>
                    <a:pt x="113" y="258"/>
                  </a:cubicBezTo>
                  <a:cubicBezTo>
                    <a:pt x="112" y="262"/>
                    <a:pt x="110" y="263"/>
                    <a:pt x="110" y="266"/>
                  </a:cubicBezTo>
                  <a:cubicBezTo>
                    <a:pt x="99" y="262"/>
                    <a:pt x="96" y="260"/>
                    <a:pt x="89" y="254"/>
                  </a:cubicBezTo>
                  <a:cubicBezTo>
                    <a:pt x="88" y="257"/>
                    <a:pt x="88" y="259"/>
                    <a:pt x="88" y="261"/>
                  </a:cubicBezTo>
                  <a:cubicBezTo>
                    <a:pt x="84" y="261"/>
                    <a:pt x="85" y="261"/>
                    <a:pt x="83" y="261"/>
                  </a:cubicBezTo>
                  <a:cubicBezTo>
                    <a:pt x="80" y="261"/>
                    <a:pt x="78" y="264"/>
                    <a:pt x="76" y="264"/>
                  </a:cubicBezTo>
                  <a:cubicBezTo>
                    <a:pt x="74" y="264"/>
                    <a:pt x="72" y="257"/>
                    <a:pt x="72" y="253"/>
                  </a:cubicBezTo>
                  <a:cubicBezTo>
                    <a:pt x="72" y="248"/>
                    <a:pt x="72" y="248"/>
                    <a:pt x="72" y="244"/>
                  </a:cubicBezTo>
                  <a:cubicBezTo>
                    <a:pt x="72" y="243"/>
                    <a:pt x="72" y="238"/>
                    <a:pt x="68" y="238"/>
                  </a:cubicBezTo>
                  <a:cubicBezTo>
                    <a:pt x="65" y="238"/>
                    <a:pt x="61" y="245"/>
                    <a:pt x="60" y="245"/>
                  </a:cubicBezTo>
                  <a:cubicBezTo>
                    <a:pt x="54" y="245"/>
                    <a:pt x="33" y="229"/>
                    <a:pt x="30" y="225"/>
                  </a:cubicBezTo>
                  <a:cubicBezTo>
                    <a:pt x="32" y="225"/>
                    <a:pt x="35" y="224"/>
                    <a:pt x="37" y="224"/>
                  </a:cubicBezTo>
                  <a:cubicBezTo>
                    <a:pt x="33" y="214"/>
                    <a:pt x="19" y="212"/>
                    <a:pt x="19" y="205"/>
                  </a:cubicBezTo>
                  <a:cubicBezTo>
                    <a:pt x="19" y="191"/>
                    <a:pt x="43" y="180"/>
                    <a:pt x="52" y="180"/>
                  </a:cubicBezTo>
                  <a:cubicBezTo>
                    <a:pt x="56" y="180"/>
                    <a:pt x="86" y="169"/>
                    <a:pt x="86" y="163"/>
                  </a:cubicBezTo>
                  <a:cubicBezTo>
                    <a:pt x="86" y="160"/>
                    <a:pt x="79" y="153"/>
                    <a:pt x="79" y="152"/>
                  </a:cubicBezTo>
                  <a:cubicBezTo>
                    <a:pt x="83" y="150"/>
                    <a:pt x="82" y="150"/>
                    <a:pt x="85" y="152"/>
                  </a:cubicBezTo>
                  <a:cubicBezTo>
                    <a:pt x="85" y="145"/>
                    <a:pt x="85" y="145"/>
                    <a:pt x="85" y="145"/>
                  </a:cubicBezTo>
                  <a:cubicBezTo>
                    <a:pt x="81" y="145"/>
                    <a:pt x="81" y="145"/>
                    <a:pt x="79" y="145"/>
                  </a:cubicBezTo>
                  <a:cubicBezTo>
                    <a:pt x="72" y="145"/>
                    <a:pt x="69" y="153"/>
                    <a:pt x="60" y="153"/>
                  </a:cubicBezTo>
                  <a:cubicBezTo>
                    <a:pt x="51" y="153"/>
                    <a:pt x="48" y="148"/>
                    <a:pt x="41" y="150"/>
                  </a:cubicBezTo>
                  <a:cubicBezTo>
                    <a:pt x="32" y="150"/>
                    <a:pt x="21" y="150"/>
                    <a:pt x="18" y="150"/>
                  </a:cubicBezTo>
                  <a:cubicBezTo>
                    <a:pt x="17" y="143"/>
                    <a:pt x="12" y="141"/>
                    <a:pt x="12" y="137"/>
                  </a:cubicBezTo>
                  <a:cubicBezTo>
                    <a:pt x="12" y="136"/>
                    <a:pt x="13" y="134"/>
                    <a:pt x="13" y="133"/>
                  </a:cubicBezTo>
                  <a:cubicBezTo>
                    <a:pt x="6" y="133"/>
                    <a:pt x="2" y="130"/>
                    <a:pt x="0" y="126"/>
                  </a:cubicBezTo>
                  <a:cubicBezTo>
                    <a:pt x="11" y="119"/>
                    <a:pt x="29" y="113"/>
                    <a:pt x="40" y="106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48" y="120"/>
                    <a:pt x="55" y="116"/>
                    <a:pt x="64" y="116"/>
                  </a:cubicBezTo>
                  <a:cubicBezTo>
                    <a:pt x="70" y="116"/>
                    <a:pt x="71" y="118"/>
                    <a:pt x="76" y="116"/>
                  </a:cubicBezTo>
                  <a:cubicBezTo>
                    <a:pt x="72" y="102"/>
                    <a:pt x="63" y="101"/>
                    <a:pt x="50" y="95"/>
                  </a:cubicBezTo>
                  <a:cubicBezTo>
                    <a:pt x="46" y="94"/>
                    <a:pt x="41" y="80"/>
                    <a:pt x="37" y="78"/>
                  </a:cubicBezTo>
                  <a:cubicBezTo>
                    <a:pt x="31" y="75"/>
                    <a:pt x="13" y="71"/>
                    <a:pt x="13" y="68"/>
                  </a:cubicBezTo>
                  <a:cubicBezTo>
                    <a:pt x="13" y="68"/>
                    <a:pt x="20" y="57"/>
                    <a:pt x="20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57" y="38"/>
                    <a:pt x="77" y="21"/>
                    <a:pt x="101" y="14"/>
                  </a:cubicBezTo>
                  <a:cubicBezTo>
                    <a:pt x="107" y="12"/>
                    <a:pt x="111" y="15"/>
                    <a:pt x="117" y="13"/>
                  </a:cubicBezTo>
                  <a:cubicBezTo>
                    <a:pt x="124" y="10"/>
                    <a:pt x="128" y="0"/>
                    <a:pt x="136" y="0"/>
                  </a:cubicBezTo>
                  <a:cubicBezTo>
                    <a:pt x="142" y="0"/>
                    <a:pt x="144" y="5"/>
                    <a:pt x="150" y="7"/>
                  </a:cubicBezTo>
                  <a:cubicBezTo>
                    <a:pt x="147" y="10"/>
                    <a:pt x="147" y="11"/>
                    <a:pt x="146" y="13"/>
                  </a:cubicBezTo>
                  <a:cubicBezTo>
                    <a:pt x="150" y="14"/>
                    <a:pt x="154" y="11"/>
                    <a:pt x="157" y="7"/>
                  </a:cubicBezTo>
                  <a:cubicBezTo>
                    <a:pt x="162" y="9"/>
                    <a:pt x="163" y="10"/>
                    <a:pt x="167" y="11"/>
                  </a:cubicBezTo>
                  <a:cubicBezTo>
                    <a:pt x="189" y="11"/>
                    <a:pt x="189" y="11"/>
                    <a:pt x="189" y="11"/>
                  </a:cubicBezTo>
                  <a:cubicBezTo>
                    <a:pt x="194" y="15"/>
                    <a:pt x="196" y="17"/>
                    <a:pt x="202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45" y="29"/>
                    <a:pt x="272" y="31"/>
                    <a:pt x="286" y="31"/>
                  </a:cubicBezTo>
                  <a:cubicBezTo>
                    <a:pt x="294" y="31"/>
                    <a:pt x="299" y="28"/>
                    <a:pt x="307" y="28"/>
                  </a:cubicBezTo>
                  <a:cubicBezTo>
                    <a:pt x="319" y="28"/>
                    <a:pt x="323" y="34"/>
                    <a:pt x="334" y="37"/>
                  </a:cubicBezTo>
                  <a:cubicBezTo>
                    <a:pt x="334" y="36"/>
                    <a:pt x="334" y="36"/>
                    <a:pt x="334" y="36"/>
                  </a:cubicBezTo>
                  <a:lnTo>
                    <a:pt x="334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5" name="Freeform 52"/>
            <p:cNvSpPr/>
            <p:nvPr/>
          </p:nvSpPr>
          <p:spPr bwMode="auto">
            <a:xfrm>
              <a:off x="2149475" y="1820863"/>
              <a:ext cx="28575" cy="38100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0" y="11"/>
                </a:cxn>
                <a:cxn ang="0">
                  <a:pos x="11" y="2"/>
                </a:cxn>
                <a:cxn ang="0">
                  <a:pos x="22" y="25"/>
                </a:cxn>
                <a:cxn ang="0">
                  <a:pos x="18" y="29"/>
                </a:cxn>
                <a:cxn ang="0">
                  <a:pos x="9" y="20"/>
                </a:cxn>
                <a:cxn ang="0">
                  <a:pos x="9" y="11"/>
                </a:cxn>
              </a:cxnLst>
              <a:rect l="0" t="0" r="r" b="b"/>
              <a:pathLst>
                <a:path w="22" h="29">
                  <a:moveTo>
                    <a:pt x="9" y="11"/>
                  </a:moveTo>
                  <a:cubicBezTo>
                    <a:pt x="2" y="9"/>
                    <a:pt x="5" y="7"/>
                    <a:pt x="0" y="11"/>
                  </a:cubicBezTo>
                  <a:cubicBezTo>
                    <a:pt x="0" y="0"/>
                    <a:pt x="2" y="0"/>
                    <a:pt x="11" y="2"/>
                  </a:cubicBezTo>
                  <a:cubicBezTo>
                    <a:pt x="10" y="14"/>
                    <a:pt x="22" y="15"/>
                    <a:pt x="22" y="25"/>
                  </a:cubicBezTo>
                  <a:cubicBezTo>
                    <a:pt x="22" y="28"/>
                    <a:pt x="20" y="29"/>
                    <a:pt x="18" y="29"/>
                  </a:cubicBezTo>
                  <a:cubicBezTo>
                    <a:pt x="14" y="29"/>
                    <a:pt x="9" y="20"/>
                    <a:pt x="9" y="20"/>
                  </a:cubicBezTo>
                  <a:cubicBezTo>
                    <a:pt x="9" y="16"/>
                    <a:pt x="8" y="13"/>
                    <a:pt x="9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6" name="Freeform 53"/>
            <p:cNvSpPr/>
            <p:nvPr/>
          </p:nvSpPr>
          <p:spPr bwMode="auto">
            <a:xfrm>
              <a:off x="2105025" y="1776413"/>
              <a:ext cx="30163" cy="46038"/>
            </a:xfrm>
            <a:custGeom>
              <a:avLst/>
              <a:gdLst/>
              <a:ahLst/>
              <a:cxnLst>
                <a:cxn ang="0">
                  <a:pos x="15" y="18"/>
                </a:cxn>
                <a:cxn ang="0">
                  <a:pos x="19" y="18"/>
                </a:cxn>
                <a:cxn ang="0">
                  <a:pos x="19" y="35"/>
                </a:cxn>
                <a:cxn ang="0">
                  <a:pos x="11" y="17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5" y="0"/>
                </a:cxn>
                <a:cxn ang="0">
                  <a:pos x="15" y="18"/>
                </a:cxn>
              </a:cxnLst>
              <a:rect l="0" t="0" r="r" b="b"/>
              <a:pathLst>
                <a:path w="23" h="35">
                  <a:moveTo>
                    <a:pt x="15" y="18"/>
                  </a:moveTo>
                  <a:cubicBezTo>
                    <a:pt x="15" y="19"/>
                    <a:pt x="19" y="19"/>
                    <a:pt x="19" y="18"/>
                  </a:cubicBezTo>
                  <a:cubicBezTo>
                    <a:pt x="19" y="24"/>
                    <a:pt x="23" y="30"/>
                    <a:pt x="19" y="35"/>
                  </a:cubicBezTo>
                  <a:cubicBezTo>
                    <a:pt x="13" y="30"/>
                    <a:pt x="11" y="24"/>
                    <a:pt x="11" y="17"/>
                  </a:cubicBezTo>
                  <a:cubicBezTo>
                    <a:pt x="5" y="16"/>
                    <a:pt x="0" y="11"/>
                    <a:pt x="0" y="4"/>
                  </a:cubicBezTo>
                  <a:cubicBezTo>
                    <a:pt x="0" y="1"/>
                    <a:pt x="3" y="0"/>
                    <a:pt x="5" y="0"/>
                  </a:cubicBezTo>
                  <a:cubicBezTo>
                    <a:pt x="13" y="0"/>
                    <a:pt x="9" y="3"/>
                    <a:pt x="15" y="0"/>
                  </a:cubicBezTo>
                  <a:cubicBezTo>
                    <a:pt x="15" y="11"/>
                    <a:pt x="13" y="11"/>
                    <a:pt x="15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7" name="Freeform 54"/>
            <p:cNvSpPr/>
            <p:nvPr/>
          </p:nvSpPr>
          <p:spPr bwMode="auto">
            <a:xfrm>
              <a:off x="2389188" y="1335088"/>
              <a:ext cx="307975" cy="161925"/>
            </a:xfrm>
            <a:custGeom>
              <a:avLst/>
              <a:gdLst/>
              <a:ahLst/>
              <a:cxnLst>
                <a:cxn ang="0">
                  <a:pos x="214" y="96"/>
                </a:cxn>
                <a:cxn ang="0">
                  <a:pos x="209" y="100"/>
                </a:cxn>
                <a:cxn ang="0">
                  <a:pos x="215" y="103"/>
                </a:cxn>
                <a:cxn ang="0">
                  <a:pos x="220" y="110"/>
                </a:cxn>
                <a:cxn ang="0">
                  <a:pos x="195" y="118"/>
                </a:cxn>
                <a:cxn ang="0">
                  <a:pos x="158" y="104"/>
                </a:cxn>
                <a:cxn ang="0">
                  <a:pos x="147" y="112"/>
                </a:cxn>
                <a:cxn ang="0">
                  <a:pos x="115" y="121"/>
                </a:cxn>
                <a:cxn ang="0">
                  <a:pos x="75" y="121"/>
                </a:cxn>
                <a:cxn ang="0">
                  <a:pos x="68" y="110"/>
                </a:cxn>
                <a:cxn ang="0">
                  <a:pos x="43" y="108"/>
                </a:cxn>
                <a:cxn ang="0">
                  <a:pos x="23" y="92"/>
                </a:cxn>
                <a:cxn ang="0">
                  <a:pos x="65" y="82"/>
                </a:cxn>
                <a:cxn ang="0">
                  <a:pos x="80" y="81"/>
                </a:cxn>
                <a:cxn ang="0">
                  <a:pos x="69" y="77"/>
                </a:cxn>
                <a:cxn ang="0">
                  <a:pos x="45" y="77"/>
                </a:cxn>
                <a:cxn ang="0">
                  <a:pos x="12" y="69"/>
                </a:cxn>
                <a:cxn ang="0">
                  <a:pos x="29" y="60"/>
                </a:cxn>
                <a:cxn ang="0">
                  <a:pos x="14" y="59"/>
                </a:cxn>
                <a:cxn ang="0">
                  <a:pos x="0" y="51"/>
                </a:cxn>
                <a:cxn ang="0">
                  <a:pos x="56" y="13"/>
                </a:cxn>
                <a:cxn ang="0">
                  <a:pos x="64" y="29"/>
                </a:cxn>
                <a:cxn ang="0">
                  <a:pos x="78" y="21"/>
                </a:cxn>
                <a:cxn ang="0">
                  <a:pos x="98" y="34"/>
                </a:cxn>
                <a:cxn ang="0">
                  <a:pos x="111" y="31"/>
                </a:cxn>
                <a:cxn ang="0">
                  <a:pos x="109" y="23"/>
                </a:cxn>
                <a:cxn ang="0">
                  <a:pos x="118" y="23"/>
                </a:cxn>
                <a:cxn ang="0">
                  <a:pos x="133" y="35"/>
                </a:cxn>
                <a:cxn ang="0">
                  <a:pos x="140" y="51"/>
                </a:cxn>
                <a:cxn ang="0">
                  <a:pos x="146" y="48"/>
                </a:cxn>
                <a:cxn ang="0">
                  <a:pos x="136" y="17"/>
                </a:cxn>
                <a:cxn ang="0">
                  <a:pos x="144" y="12"/>
                </a:cxn>
                <a:cxn ang="0">
                  <a:pos x="156" y="12"/>
                </a:cxn>
                <a:cxn ang="0">
                  <a:pos x="156" y="7"/>
                </a:cxn>
                <a:cxn ang="0">
                  <a:pos x="169" y="0"/>
                </a:cxn>
                <a:cxn ang="0">
                  <a:pos x="184" y="10"/>
                </a:cxn>
                <a:cxn ang="0">
                  <a:pos x="175" y="24"/>
                </a:cxn>
                <a:cxn ang="0">
                  <a:pos x="187" y="62"/>
                </a:cxn>
                <a:cxn ang="0">
                  <a:pos x="232" y="92"/>
                </a:cxn>
                <a:cxn ang="0">
                  <a:pos x="214" y="96"/>
                </a:cxn>
              </a:cxnLst>
              <a:rect l="0" t="0" r="r" b="b"/>
              <a:pathLst>
                <a:path w="232" h="121">
                  <a:moveTo>
                    <a:pt x="214" y="96"/>
                  </a:moveTo>
                  <a:cubicBezTo>
                    <a:pt x="211" y="96"/>
                    <a:pt x="209" y="97"/>
                    <a:pt x="209" y="100"/>
                  </a:cubicBezTo>
                  <a:cubicBezTo>
                    <a:pt x="209" y="103"/>
                    <a:pt x="214" y="103"/>
                    <a:pt x="215" y="103"/>
                  </a:cubicBezTo>
                  <a:cubicBezTo>
                    <a:pt x="216" y="107"/>
                    <a:pt x="218" y="108"/>
                    <a:pt x="220" y="110"/>
                  </a:cubicBezTo>
                  <a:cubicBezTo>
                    <a:pt x="216" y="118"/>
                    <a:pt x="206" y="118"/>
                    <a:pt x="195" y="118"/>
                  </a:cubicBezTo>
                  <a:cubicBezTo>
                    <a:pt x="177" y="118"/>
                    <a:pt x="171" y="104"/>
                    <a:pt x="158" y="104"/>
                  </a:cubicBezTo>
                  <a:cubicBezTo>
                    <a:pt x="150" y="104"/>
                    <a:pt x="154" y="109"/>
                    <a:pt x="147" y="112"/>
                  </a:cubicBezTo>
                  <a:cubicBezTo>
                    <a:pt x="135" y="118"/>
                    <a:pt x="124" y="115"/>
                    <a:pt x="115" y="121"/>
                  </a:cubicBezTo>
                  <a:cubicBezTo>
                    <a:pt x="95" y="121"/>
                    <a:pt x="87" y="121"/>
                    <a:pt x="75" y="121"/>
                  </a:cubicBezTo>
                  <a:cubicBezTo>
                    <a:pt x="68" y="121"/>
                    <a:pt x="73" y="114"/>
                    <a:pt x="68" y="110"/>
                  </a:cubicBezTo>
                  <a:cubicBezTo>
                    <a:pt x="63" y="107"/>
                    <a:pt x="49" y="108"/>
                    <a:pt x="43" y="108"/>
                  </a:cubicBezTo>
                  <a:cubicBezTo>
                    <a:pt x="34" y="108"/>
                    <a:pt x="26" y="98"/>
                    <a:pt x="23" y="92"/>
                  </a:cubicBezTo>
                  <a:cubicBezTo>
                    <a:pt x="33" y="85"/>
                    <a:pt x="47" y="82"/>
                    <a:pt x="65" y="82"/>
                  </a:cubicBezTo>
                  <a:cubicBezTo>
                    <a:pt x="72" y="82"/>
                    <a:pt x="75" y="82"/>
                    <a:pt x="80" y="81"/>
                  </a:cubicBezTo>
                  <a:cubicBezTo>
                    <a:pt x="77" y="80"/>
                    <a:pt x="73" y="77"/>
                    <a:pt x="69" y="77"/>
                  </a:cubicBezTo>
                  <a:cubicBezTo>
                    <a:pt x="60" y="77"/>
                    <a:pt x="50" y="77"/>
                    <a:pt x="45" y="77"/>
                  </a:cubicBezTo>
                  <a:cubicBezTo>
                    <a:pt x="36" y="77"/>
                    <a:pt x="12" y="81"/>
                    <a:pt x="12" y="69"/>
                  </a:cubicBezTo>
                  <a:cubicBezTo>
                    <a:pt x="12" y="59"/>
                    <a:pt x="24" y="63"/>
                    <a:pt x="29" y="60"/>
                  </a:cubicBezTo>
                  <a:cubicBezTo>
                    <a:pt x="22" y="58"/>
                    <a:pt x="19" y="59"/>
                    <a:pt x="14" y="59"/>
                  </a:cubicBezTo>
                  <a:cubicBezTo>
                    <a:pt x="9" y="59"/>
                    <a:pt x="0" y="53"/>
                    <a:pt x="0" y="51"/>
                  </a:cubicBezTo>
                  <a:cubicBezTo>
                    <a:pt x="0" y="29"/>
                    <a:pt x="41" y="13"/>
                    <a:pt x="56" y="13"/>
                  </a:cubicBezTo>
                  <a:cubicBezTo>
                    <a:pt x="63" y="13"/>
                    <a:pt x="62" y="26"/>
                    <a:pt x="64" y="29"/>
                  </a:cubicBezTo>
                  <a:cubicBezTo>
                    <a:pt x="68" y="26"/>
                    <a:pt x="71" y="21"/>
                    <a:pt x="78" y="21"/>
                  </a:cubicBezTo>
                  <a:cubicBezTo>
                    <a:pt x="90" y="21"/>
                    <a:pt x="94" y="26"/>
                    <a:pt x="98" y="34"/>
                  </a:cubicBezTo>
                  <a:cubicBezTo>
                    <a:pt x="102" y="33"/>
                    <a:pt x="106" y="32"/>
                    <a:pt x="111" y="31"/>
                  </a:cubicBezTo>
                  <a:cubicBezTo>
                    <a:pt x="110" y="27"/>
                    <a:pt x="109" y="25"/>
                    <a:pt x="10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4" y="25"/>
                    <a:pt x="131" y="30"/>
                    <a:pt x="133" y="35"/>
                  </a:cubicBezTo>
                  <a:cubicBezTo>
                    <a:pt x="135" y="40"/>
                    <a:pt x="132" y="51"/>
                    <a:pt x="140" y="51"/>
                  </a:cubicBezTo>
                  <a:cubicBezTo>
                    <a:pt x="144" y="51"/>
                    <a:pt x="144" y="50"/>
                    <a:pt x="146" y="48"/>
                  </a:cubicBezTo>
                  <a:cubicBezTo>
                    <a:pt x="142" y="42"/>
                    <a:pt x="136" y="21"/>
                    <a:pt x="136" y="17"/>
                  </a:cubicBezTo>
                  <a:cubicBezTo>
                    <a:pt x="136" y="14"/>
                    <a:pt x="140" y="12"/>
                    <a:pt x="144" y="12"/>
                  </a:cubicBezTo>
                  <a:cubicBezTo>
                    <a:pt x="152" y="12"/>
                    <a:pt x="149" y="15"/>
                    <a:pt x="156" y="12"/>
                  </a:cubicBezTo>
                  <a:cubicBezTo>
                    <a:pt x="156" y="10"/>
                    <a:pt x="156" y="9"/>
                    <a:pt x="156" y="7"/>
                  </a:cubicBezTo>
                  <a:cubicBezTo>
                    <a:pt x="156" y="3"/>
                    <a:pt x="162" y="0"/>
                    <a:pt x="169" y="0"/>
                  </a:cubicBezTo>
                  <a:cubicBezTo>
                    <a:pt x="177" y="0"/>
                    <a:pt x="184" y="3"/>
                    <a:pt x="184" y="10"/>
                  </a:cubicBezTo>
                  <a:cubicBezTo>
                    <a:pt x="184" y="16"/>
                    <a:pt x="175" y="20"/>
                    <a:pt x="175" y="24"/>
                  </a:cubicBezTo>
                  <a:cubicBezTo>
                    <a:pt x="175" y="40"/>
                    <a:pt x="187" y="50"/>
                    <a:pt x="187" y="62"/>
                  </a:cubicBezTo>
                  <a:cubicBezTo>
                    <a:pt x="187" y="76"/>
                    <a:pt x="224" y="85"/>
                    <a:pt x="232" y="92"/>
                  </a:cubicBezTo>
                  <a:cubicBezTo>
                    <a:pt x="224" y="97"/>
                    <a:pt x="222" y="96"/>
                    <a:pt x="214" y="9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8" name="Freeform 55"/>
            <p:cNvSpPr/>
            <p:nvPr/>
          </p:nvSpPr>
          <p:spPr bwMode="auto">
            <a:xfrm>
              <a:off x="2274888" y="1309688"/>
              <a:ext cx="173038" cy="114300"/>
            </a:xfrm>
            <a:custGeom>
              <a:avLst/>
              <a:gdLst/>
              <a:ahLst/>
              <a:cxnLst>
                <a:cxn ang="0">
                  <a:pos x="28" y="82"/>
                </a:cxn>
                <a:cxn ang="0">
                  <a:pos x="22" y="73"/>
                </a:cxn>
                <a:cxn ang="0">
                  <a:pos x="0" y="64"/>
                </a:cxn>
                <a:cxn ang="0">
                  <a:pos x="22" y="21"/>
                </a:cxn>
                <a:cxn ang="0">
                  <a:pos x="16" y="5"/>
                </a:cxn>
                <a:cxn ang="0">
                  <a:pos x="42" y="5"/>
                </a:cxn>
                <a:cxn ang="0">
                  <a:pos x="60" y="2"/>
                </a:cxn>
                <a:cxn ang="0">
                  <a:pos x="84" y="11"/>
                </a:cxn>
                <a:cxn ang="0">
                  <a:pos x="99" y="10"/>
                </a:cxn>
                <a:cxn ang="0">
                  <a:pos x="130" y="29"/>
                </a:cxn>
                <a:cxn ang="0">
                  <a:pos x="102" y="38"/>
                </a:cxn>
                <a:cxn ang="0">
                  <a:pos x="69" y="71"/>
                </a:cxn>
                <a:cxn ang="0">
                  <a:pos x="35" y="86"/>
                </a:cxn>
                <a:cxn ang="0">
                  <a:pos x="28" y="82"/>
                </a:cxn>
              </a:cxnLst>
              <a:rect l="0" t="0" r="r" b="b"/>
              <a:pathLst>
                <a:path w="130" h="86">
                  <a:moveTo>
                    <a:pt x="28" y="82"/>
                  </a:moveTo>
                  <a:cubicBezTo>
                    <a:pt x="26" y="82"/>
                    <a:pt x="23" y="75"/>
                    <a:pt x="22" y="73"/>
                  </a:cubicBezTo>
                  <a:cubicBezTo>
                    <a:pt x="18" y="68"/>
                    <a:pt x="0" y="69"/>
                    <a:pt x="0" y="64"/>
                  </a:cubicBezTo>
                  <a:cubicBezTo>
                    <a:pt x="0" y="49"/>
                    <a:pt x="22" y="37"/>
                    <a:pt x="22" y="21"/>
                  </a:cubicBezTo>
                  <a:cubicBezTo>
                    <a:pt x="22" y="17"/>
                    <a:pt x="16" y="10"/>
                    <a:pt x="16" y="5"/>
                  </a:cubicBezTo>
                  <a:cubicBezTo>
                    <a:pt x="27" y="1"/>
                    <a:pt x="32" y="5"/>
                    <a:pt x="42" y="5"/>
                  </a:cubicBezTo>
                  <a:cubicBezTo>
                    <a:pt x="48" y="5"/>
                    <a:pt x="52" y="0"/>
                    <a:pt x="60" y="2"/>
                  </a:cubicBezTo>
                  <a:cubicBezTo>
                    <a:pt x="70" y="5"/>
                    <a:pt x="74" y="10"/>
                    <a:pt x="84" y="11"/>
                  </a:cubicBezTo>
                  <a:cubicBezTo>
                    <a:pt x="88" y="15"/>
                    <a:pt x="93" y="10"/>
                    <a:pt x="99" y="10"/>
                  </a:cubicBezTo>
                  <a:cubicBezTo>
                    <a:pt x="108" y="10"/>
                    <a:pt x="130" y="19"/>
                    <a:pt x="130" y="29"/>
                  </a:cubicBezTo>
                  <a:cubicBezTo>
                    <a:pt x="130" y="34"/>
                    <a:pt x="106" y="37"/>
                    <a:pt x="102" y="38"/>
                  </a:cubicBezTo>
                  <a:cubicBezTo>
                    <a:pt x="88" y="43"/>
                    <a:pt x="69" y="61"/>
                    <a:pt x="69" y="71"/>
                  </a:cubicBezTo>
                  <a:cubicBezTo>
                    <a:pt x="69" y="75"/>
                    <a:pt x="38" y="86"/>
                    <a:pt x="35" y="86"/>
                  </a:cubicBezTo>
                  <a:cubicBezTo>
                    <a:pt x="32" y="86"/>
                    <a:pt x="30" y="82"/>
                    <a:pt x="2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29" name="Freeform 56"/>
            <p:cNvSpPr/>
            <p:nvPr/>
          </p:nvSpPr>
          <p:spPr bwMode="auto">
            <a:xfrm>
              <a:off x="2413000" y="1228725"/>
              <a:ext cx="204788" cy="87313"/>
            </a:xfrm>
            <a:custGeom>
              <a:avLst/>
              <a:gdLst/>
              <a:ahLst/>
              <a:cxnLst>
                <a:cxn ang="0">
                  <a:pos x="53" y="65"/>
                </a:cxn>
                <a:cxn ang="0">
                  <a:pos x="41" y="59"/>
                </a:cxn>
                <a:cxn ang="0">
                  <a:pos x="53" y="53"/>
                </a:cxn>
                <a:cxn ang="0">
                  <a:pos x="46" y="43"/>
                </a:cxn>
                <a:cxn ang="0">
                  <a:pos x="41" y="49"/>
                </a:cxn>
                <a:cxn ang="0">
                  <a:pos x="22" y="52"/>
                </a:cxn>
                <a:cxn ang="0">
                  <a:pos x="7" y="49"/>
                </a:cxn>
                <a:cxn ang="0">
                  <a:pos x="0" y="42"/>
                </a:cxn>
                <a:cxn ang="0">
                  <a:pos x="0" y="36"/>
                </a:cxn>
                <a:cxn ang="0">
                  <a:pos x="11" y="31"/>
                </a:cxn>
                <a:cxn ang="0">
                  <a:pos x="31" y="36"/>
                </a:cxn>
                <a:cxn ang="0">
                  <a:pos x="11" y="30"/>
                </a:cxn>
                <a:cxn ang="0">
                  <a:pos x="11" y="23"/>
                </a:cxn>
                <a:cxn ang="0">
                  <a:pos x="19" y="23"/>
                </a:cxn>
                <a:cxn ang="0">
                  <a:pos x="38" y="26"/>
                </a:cxn>
                <a:cxn ang="0">
                  <a:pos x="16" y="22"/>
                </a:cxn>
                <a:cxn ang="0">
                  <a:pos x="25" y="17"/>
                </a:cxn>
                <a:cxn ang="0">
                  <a:pos x="36" y="18"/>
                </a:cxn>
                <a:cxn ang="0">
                  <a:pos x="23" y="12"/>
                </a:cxn>
                <a:cxn ang="0">
                  <a:pos x="38" y="12"/>
                </a:cxn>
                <a:cxn ang="0">
                  <a:pos x="45" y="19"/>
                </a:cxn>
                <a:cxn ang="0">
                  <a:pos x="55" y="19"/>
                </a:cxn>
                <a:cxn ang="0">
                  <a:pos x="97" y="36"/>
                </a:cxn>
                <a:cxn ang="0">
                  <a:pos x="107" y="30"/>
                </a:cxn>
                <a:cxn ang="0">
                  <a:pos x="98" y="29"/>
                </a:cxn>
                <a:cxn ang="0">
                  <a:pos x="102" y="27"/>
                </a:cxn>
                <a:cxn ang="0">
                  <a:pos x="102" y="21"/>
                </a:cxn>
                <a:cxn ang="0">
                  <a:pos x="91" y="15"/>
                </a:cxn>
                <a:cxn ang="0">
                  <a:pos x="107" y="0"/>
                </a:cxn>
                <a:cxn ang="0">
                  <a:pos x="116" y="4"/>
                </a:cxn>
                <a:cxn ang="0">
                  <a:pos x="116" y="9"/>
                </a:cxn>
                <a:cxn ang="0">
                  <a:pos x="132" y="26"/>
                </a:cxn>
                <a:cxn ang="0">
                  <a:pos x="144" y="20"/>
                </a:cxn>
                <a:cxn ang="0">
                  <a:pos x="154" y="31"/>
                </a:cxn>
                <a:cxn ang="0">
                  <a:pos x="140" y="52"/>
                </a:cxn>
                <a:cxn ang="0">
                  <a:pos x="111" y="51"/>
                </a:cxn>
                <a:cxn ang="0">
                  <a:pos x="82" y="59"/>
                </a:cxn>
                <a:cxn ang="0">
                  <a:pos x="53" y="65"/>
                </a:cxn>
              </a:cxnLst>
              <a:rect l="0" t="0" r="r" b="b"/>
              <a:pathLst>
                <a:path w="154" h="65">
                  <a:moveTo>
                    <a:pt x="53" y="65"/>
                  </a:moveTo>
                  <a:cubicBezTo>
                    <a:pt x="48" y="65"/>
                    <a:pt x="41" y="61"/>
                    <a:pt x="41" y="59"/>
                  </a:cubicBezTo>
                  <a:cubicBezTo>
                    <a:pt x="41" y="52"/>
                    <a:pt x="47" y="53"/>
                    <a:pt x="53" y="53"/>
                  </a:cubicBezTo>
                  <a:cubicBezTo>
                    <a:pt x="50" y="50"/>
                    <a:pt x="46" y="48"/>
                    <a:pt x="46" y="43"/>
                  </a:cubicBezTo>
                  <a:cubicBezTo>
                    <a:pt x="43" y="44"/>
                    <a:pt x="41" y="46"/>
                    <a:pt x="41" y="49"/>
                  </a:cubicBezTo>
                  <a:cubicBezTo>
                    <a:pt x="33" y="50"/>
                    <a:pt x="27" y="52"/>
                    <a:pt x="22" y="52"/>
                  </a:cubicBezTo>
                  <a:cubicBezTo>
                    <a:pt x="16" y="52"/>
                    <a:pt x="10" y="49"/>
                    <a:pt x="7" y="49"/>
                  </a:cubicBezTo>
                  <a:cubicBezTo>
                    <a:pt x="3" y="49"/>
                    <a:pt x="0" y="46"/>
                    <a:pt x="0" y="42"/>
                  </a:cubicBezTo>
                  <a:cubicBezTo>
                    <a:pt x="0" y="38"/>
                    <a:pt x="2" y="39"/>
                    <a:pt x="0" y="36"/>
                  </a:cubicBezTo>
                  <a:cubicBezTo>
                    <a:pt x="5" y="35"/>
                    <a:pt x="7" y="31"/>
                    <a:pt x="11" y="31"/>
                  </a:cubicBezTo>
                  <a:cubicBezTo>
                    <a:pt x="20" y="31"/>
                    <a:pt x="24" y="35"/>
                    <a:pt x="31" y="36"/>
                  </a:cubicBezTo>
                  <a:cubicBezTo>
                    <a:pt x="24" y="35"/>
                    <a:pt x="17" y="32"/>
                    <a:pt x="11" y="3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5" y="23"/>
                    <a:pt x="19" y="23"/>
                    <a:pt x="19" y="23"/>
                  </a:cubicBezTo>
                  <a:cubicBezTo>
                    <a:pt x="20" y="23"/>
                    <a:pt x="34" y="26"/>
                    <a:pt x="38" y="26"/>
                  </a:cubicBezTo>
                  <a:cubicBezTo>
                    <a:pt x="30" y="25"/>
                    <a:pt x="23" y="26"/>
                    <a:pt x="16" y="22"/>
                  </a:cubicBezTo>
                  <a:cubicBezTo>
                    <a:pt x="18" y="19"/>
                    <a:pt x="22" y="17"/>
                    <a:pt x="25" y="17"/>
                  </a:cubicBezTo>
                  <a:cubicBezTo>
                    <a:pt x="31" y="17"/>
                    <a:pt x="32" y="19"/>
                    <a:pt x="36" y="18"/>
                  </a:cubicBezTo>
                  <a:cubicBezTo>
                    <a:pt x="31" y="19"/>
                    <a:pt x="23" y="18"/>
                    <a:pt x="23" y="12"/>
                  </a:cubicBezTo>
                  <a:cubicBezTo>
                    <a:pt x="31" y="11"/>
                    <a:pt x="34" y="12"/>
                    <a:pt x="38" y="12"/>
                  </a:cubicBezTo>
                  <a:cubicBezTo>
                    <a:pt x="39" y="12"/>
                    <a:pt x="45" y="14"/>
                    <a:pt x="45" y="19"/>
                  </a:cubicBezTo>
                  <a:cubicBezTo>
                    <a:pt x="50" y="19"/>
                    <a:pt x="54" y="19"/>
                    <a:pt x="55" y="19"/>
                  </a:cubicBezTo>
                  <a:cubicBezTo>
                    <a:pt x="68" y="19"/>
                    <a:pt x="78" y="36"/>
                    <a:pt x="97" y="36"/>
                  </a:cubicBezTo>
                  <a:cubicBezTo>
                    <a:pt x="103" y="36"/>
                    <a:pt x="105" y="34"/>
                    <a:pt x="107" y="30"/>
                  </a:cubicBezTo>
                  <a:cubicBezTo>
                    <a:pt x="102" y="30"/>
                    <a:pt x="100" y="30"/>
                    <a:pt x="98" y="29"/>
                  </a:cubicBezTo>
                  <a:cubicBezTo>
                    <a:pt x="98" y="28"/>
                    <a:pt x="101" y="27"/>
                    <a:pt x="102" y="27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21"/>
                    <a:pt x="91" y="19"/>
                    <a:pt x="91" y="15"/>
                  </a:cubicBezTo>
                  <a:cubicBezTo>
                    <a:pt x="91" y="7"/>
                    <a:pt x="103" y="4"/>
                    <a:pt x="107" y="0"/>
                  </a:cubicBezTo>
                  <a:cubicBezTo>
                    <a:pt x="110" y="2"/>
                    <a:pt x="113" y="4"/>
                    <a:pt x="116" y="4"/>
                  </a:cubicBezTo>
                  <a:cubicBezTo>
                    <a:pt x="115" y="7"/>
                    <a:pt x="116" y="8"/>
                    <a:pt x="116" y="9"/>
                  </a:cubicBezTo>
                  <a:cubicBezTo>
                    <a:pt x="116" y="16"/>
                    <a:pt x="124" y="26"/>
                    <a:pt x="132" y="26"/>
                  </a:cubicBezTo>
                  <a:cubicBezTo>
                    <a:pt x="136" y="26"/>
                    <a:pt x="139" y="20"/>
                    <a:pt x="144" y="20"/>
                  </a:cubicBezTo>
                  <a:cubicBezTo>
                    <a:pt x="150" y="20"/>
                    <a:pt x="154" y="26"/>
                    <a:pt x="154" y="31"/>
                  </a:cubicBezTo>
                  <a:cubicBezTo>
                    <a:pt x="154" y="37"/>
                    <a:pt x="144" y="51"/>
                    <a:pt x="140" y="52"/>
                  </a:cubicBezTo>
                  <a:cubicBezTo>
                    <a:pt x="137" y="53"/>
                    <a:pt x="111" y="50"/>
                    <a:pt x="111" y="51"/>
                  </a:cubicBezTo>
                  <a:cubicBezTo>
                    <a:pt x="111" y="52"/>
                    <a:pt x="83" y="58"/>
                    <a:pt x="82" y="59"/>
                  </a:cubicBezTo>
                  <a:cubicBezTo>
                    <a:pt x="73" y="62"/>
                    <a:pt x="64" y="65"/>
                    <a:pt x="5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0" name="Freeform 57"/>
            <p:cNvSpPr/>
            <p:nvPr/>
          </p:nvSpPr>
          <p:spPr bwMode="auto">
            <a:xfrm>
              <a:off x="2382838" y="1260475"/>
              <a:ext cx="28575" cy="20638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0" y="11"/>
                </a:cxn>
                <a:cxn ang="0">
                  <a:pos x="21" y="0"/>
                </a:cxn>
                <a:cxn ang="0">
                  <a:pos x="8" y="16"/>
                </a:cxn>
              </a:cxnLst>
              <a:rect l="0" t="0" r="r" b="b"/>
              <a:pathLst>
                <a:path w="21" h="16">
                  <a:moveTo>
                    <a:pt x="8" y="16"/>
                  </a:moveTo>
                  <a:cubicBezTo>
                    <a:pt x="4" y="16"/>
                    <a:pt x="0" y="14"/>
                    <a:pt x="0" y="11"/>
                  </a:cubicBezTo>
                  <a:cubicBezTo>
                    <a:pt x="0" y="3"/>
                    <a:pt x="16" y="0"/>
                    <a:pt x="21" y="0"/>
                  </a:cubicBezTo>
                  <a:cubicBezTo>
                    <a:pt x="20" y="7"/>
                    <a:pt x="13" y="16"/>
                    <a:pt x="8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1" name="Freeform 58"/>
            <p:cNvSpPr/>
            <p:nvPr/>
          </p:nvSpPr>
          <p:spPr bwMode="auto">
            <a:xfrm>
              <a:off x="2457450" y="1230313"/>
              <a:ext cx="22225" cy="7938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6"/>
                </a:cxn>
                <a:cxn ang="0">
                  <a:pos x="6" y="6"/>
                </a:cxn>
              </a:cxnLst>
              <a:rect l="0" t="0" r="r" b="b"/>
              <a:pathLst>
                <a:path w="16" h="6">
                  <a:moveTo>
                    <a:pt x="6" y="6"/>
                  </a:moveTo>
                  <a:cubicBezTo>
                    <a:pt x="4" y="6"/>
                    <a:pt x="0" y="4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6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2" name="Freeform 59"/>
            <p:cNvSpPr/>
            <p:nvPr/>
          </p:nvSpPr>
          <p:spPr bwMode="auto">
            <a:xfrm>
              <a:off x="2324100" y="1203325"/>
              <a:ext cx="117475" cy="65088"/>
            </a:xfrm>
            <a:custGeom>
              <a:avLst/>
              <a:gdLst/>
              <a:ahLst/>
              <a:cxnLst>
                <a:cxn ang="0">
                  <a:pos x="88" y="8"/>
                </a:cxn>
                <a:cxn ang="0">
                  <a:pos x="82" y="15"/>
                </a:cxn>
                <a:cxn ang="0">
                  <a:pos x="86" y="24"/>
                </a:cxn>
                <a:cxn ang="0">
                  <a:pos x="67" y="38"/>
                </a:cxn>
                <a:cxn ang="0">
                  <a:pos x="56" y="26"/>
                </a:cxn>
                <a:cxn ang="0">
                  <a:pos x="41" y="39"/>
                </a:cxn>
                <a:cxn ang="0">
                  <a:pos x="32" y="49"/>
                </a:cxn>
                <a:cxn ang="0">
                  <a:pos x="24" y="42"/>
                </a:cxn>
                <a:cxn ang="0">
                  <a:pos x="12" y="42"/>
                </a:cxn>
                <a:cxn ang="0">
                  <a:pos x="4" y="46"/>
                </a:cxn>
                <a:cxn ang="0">
                  <a:pos x="0" y="39"/>
                </a:cxn>
                <a:cxn ang="0">
                  <a:pos x="10" y="31"/>
                </a:cxn>
                <a:cxn ang="0">
                  <a:pos x="31" y="23"/>
                </a:cxn>
                <a:cxn ang="0">
                  <a:pos x="54" y="6"/>
                </a:cxn>
                <a:cxn ang="0">
                  <a:pos x="62" y="7"/>
                </a:cxn>
                <a:cxn ang="0">
                  <a:pos x="88" y="8"/>
                </a:cxn>
              </a:cxnLst>
              <a:rect l="0" t="0" r="r" b="b"/>
              <a:pathLst>
                <a:path w="88" h="49">
                  <a:moveTo>
                    <a:pt x="88" y="8"/>
                  </a:moveTo>
                  <a:cubicBezTo>
                    <a:pt x="88" y="11"/>
                    <a:pt x="86" y="14"/>
                    <a:pt x="82" y="15"/>
                  </a:cubicBezTo>
                  <a:cubicBezTo>
                    <a:pt x="83" y="19"/>
                    <a:pt x="86" y="20"/>
                    <a:pt x="86" y="24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0" y="38"/>
                    <a:pt x="60" y="28"/>
                    <a:pt x="56" y="26"/>
                  </a:cubicBezTo>
                  <a:cubicBezTo>
                    <a:pt x="55" y="33"/>
                    <a:pt x="48" y="40"/>
                    <a:pt x="41" y="39"/>
                  </a:cubicBezTo>
                  <a:cubicBezTo>
                    <a:pt x="40" y="44"/>
                    <a:pt x="37" y="49"/>
                    <a:pt x="32" y="49"/>
                  </a:cubicBezTo>
                  <a:cubicBezTo>
                    <a:pt x="28" y="49"/>
                    <a:pt x="25" y="44"/>
                    <a:pt x="24" y="42"/>
                  </a:cubicBezTo>
                  <a:cubicBezTo>
                    <a:pt x="19" y="45"/>
                    <a:pt x="16" y="42"/>
                    <a:pt x="12" y="42"/>
                  </a:cubicBezTo>
                  <a:cubicBezTo>
                    <a:pt x="9" y="42"/>
                    <a:pt x="8" y="45"/>
                    <a:pt x="4" y="46"/>
                  </a:cubicBezTo>
                  <a:cubicBezTo>
                    <a:pt x="4" y="43"/>
                    <a:pt x="0" y="41"/>
                    <a:pt x="0" y="39"/>
                  </a:cubicBezTo>
                  <a:cubicBezTo>
                    <a:pt x="0" y="38"/>
                    <a:pt x="8" y="32"/>
                    <a:pt x="10" y="31"/>
                  </a:cubicBezTo>
                  <a:cubicBezTo>
                    <a:pt x="17" y="28"/>
                    <a:pt x="23" y="27"/>
                    <a:pt x="31" y="23"/>
                  </a:cubicBezTo>
                  <a:cubicBezTo>
                    <a:pt x="39" y="18"/>
                    <a:pt x="41" y="6"/>
                    <a:pt x="54" y="6"/>
                  </a:cubicBezTo>
                  <a:cubicBezTo>
                    <a:pt x="57" y="6"/>
                    <a:pt x="58" y="7"/>
                    <a:pt x="62" y="7"/>
                  </a:cubicBezTo>
                  <a:cubicBezTo>
                    <a:pt x="62" y="7"/>
                    <a:pt x="88" y="0"/>
                    <a:pt x="88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3" name="Freeform 60"/>
            <p:cNvSpPr/>
            <p:nvPr/>
          </p:nvSpPr>
          <p:spPr bwMode="auto">
            <a:xfrm>
              <a:off x="2481263" y="1162050"/>
              <a:ext cx="66675" cy="20638"/>
            </a:xfrm>
            <a:custGeom>
              <a:avLst/>
              <a:gdLst/>
              <a:ahLst/>
              <a:cxnLst>
                <a:cxn ang="0">
                  <a:pos x="20" y="15"/>
                </a:cxn>
                <a:cxn ang="0">
                  <a:pos x="9" y="12"/>
                </a:cxn>
                <a:cxn ang="0">
                  <a:pos x="0" y="15"/>
                </a:cxn>
                <a:cxn ang="0">
                  <a:pos x="32" y="0"/>
                </a:cxn>
                <a:cxn ang="0">
                  <a:pos x="50" y="11"/>
                </a:cxn>
                <a:cxn ang="0">
                  <a:pos x="39" y="15"/>
                </a:cxn>
                <a:cxn ang="0">
                  <a:pos x="20" y="15"/>
                </a:cxn>
              </a:cxnLst>
              <a:rect l="0" t="0" r="r" b="b"/>
              <a:pathLst>
                <a:path w="50" h="15">
                  <a:moveTo>
                    <a:pt x="20" y="15"/>
                  </a:moveTo>
                  <a:cubicBezTo>
                    <a:pt x="14" y="15"/>
                    <a:pt x="13" y="12"/>
                    <a:pt x="9" y="12"/>
                  </a:cubicBezTo>
                  <a:cubicBezTo>
                    <a:pt x="5" y="12"/>
                    <a:pt x="3" y="15"/>
                    <a:pt x="0" y="15"/>
                  </a:cubicBezTo>
                  <a:cubicBezTo>
                    <a:pt x="0" y="9"/>
                    <a:pt x="26" y="0"/>
                    <a:pt x="32" y="0"/>
                  </a:cubicBezTo>
                  <a:cubicBezTo>
                    <a:pt x="41" y="0"/>
                    <a:pt x="49" y="5"/>
                    <a:pt x="50" y="11"/>
                  </a:cubicBezTo>
                  <a:cubicBezTo>
                    <a:pt x="47" y="12"/>
                    <a:pt x="44" y="15"/>
                    <a:pt x="39" y="15"/>
                  </a:cubicBezTo>
                  <a:cubicBezTo>
                    <a:pt x="27" y="15"/>
                    <a:pt x="29" y="15"/>
                    <a:pt x="20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4" name="Freeform 61"/>
            <p:cNvSpPr/>
            <p:nvPr/>
          </p:nvSpPr>
          <p:spPr bwMode="auto">
            <a:xfrm>
              <a:off x="2482850" y="1185863"/>
              <a:ext cx="58738" cy="30163"/>
            </a:xfrm>
            <a:custGeom>
              <a:avLst/>
              <a:gdLst/>
              <a:ahLst/>
              <a:cxnLst>
                <a:cxn ang="0">
                  <a:pos x="38" y="10"/>
                </a:cxn>
                <a:cxn ang="0">
                  <a:pos x="14" y="23"/>
                </a:cxn>
                <a:cxn ang="0">
                  <a:pos x="0" y="11"/>
                </a:cxn>
                <a:cxn ang="0">
                  <a:pos x="36" y="0"/>
                </a:cxn>
                <a:cxn ang="0">
                  <a:pos x="44" y="5"/>
                </a:cxn>
                <a:cxn ang="0">
                  <a:pos x="25" y="10"/>
                </a:cxn>
                <a:cxn ang="0">
                  <a:pos x="38" y="10"/>
                </a:cxn>
              </a:cxnLst>
              <a:rect l="0" t="0" r="r" b="b"/>
              <a:pathLst>
                <a:path w="44" h="23">
                  <a:moveTo>
                    <a:pt x="38" y="10"/>
                  </a:moveTo>
                  <a:cubicBezTo>
                    <a:pt x="38" y="19"/>
                    <a:pt x="24" y="23"/>
                    <a:pt x="14" y="23"/>
                  </a:cubicBezTo>
                  <a:cubicBezTo>
                    <a:pt x="8" y="23"/>
                    <a:pt x="0" y="15"/>
                    <a:pt x="0" y="11"/>
                  </a:cubicBezTo>
                  <a:cubicBezTo>
                    <a:pt x="0" y="1"/>
                    <a:pt x="27" y="0"/>
                    <a:pt x="36" y="0"/>
                  </a:cubicBezTo>
                  <a:cubicBezTo>
                    <a:pt x="41" y="0"/>
                    <a:pt x="43" y="3"/>
                    <a:pt x="44" y="5"/>
                  </a:cubicBezTo>
                  <a:cubicBezTo>
                    <a:pt x="39" y="9"/>
                    <a:pt x="32" y="10"/>
                    <a:pt x="25" y="10"/>
                  </a:cubicBezTo>
                  <a:lnTo>
                    <a:pt x="38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5" name="Freeform 62"/>
            <p:cNvSpPr/>
            <p:nvPr/>
          </p:nvSpPr>
          <p:spPr bwMode="auto">
            <a:xfrm>
              <a:off x="2454275" y="1181100"/>
              <a:ext cx="20638" cy="22225"/>
            </a:xfrm>
            <a:custGeom>
              <a:avLst/>
              <a:gdLst/>
              <a:ahLst/>
              <a:cxnLst>
                <a:cxn ang="0">
                  <a:pos x="15" y="12"/>
                </a:cxn>
                <a:cxn ang="0">
                  <a:pos x="9" y="17"/>
                </a:cxn>
                <a:cxn ang="0">
                  <a:pos x="0" y="11"/>
                </a:cxn>
                <a:cxn ang="0">
                  <a:pos x="15" y="12"/>
                </a:cxn>
              </a:cxnLst>
              <a:rect l="0" t="0" r="r" b="b"/>
              <a:pathLst>
                <a:path w="15" h="17">
                  <a:moveTo>
                    <a:pt x="15" y="12"/>
                  </a:moveTo>
                  <a:cubicBezTo>
                    <a:pt x="13" y="15"/>
                    <a:pt x="12" y="17"/>
                    <a:pt x="9" y="17"/>
                  </a:cubicBezTo>
                  <a:cubicBezTo>
                    <a:pt x="5" y="17"/>
                    <a:pt x="0" y="13"/>
                    <a:pt x="0" y="11"/>
                  </a:cubicBezTo>
                  <a:cubicBezTo>
                    <a:pt x="0" y="0"/>
                    <a:pt x="12" y="11"/>
                    <a:pt x="15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6" name="Freeform 63"/>
            <p:cNvSpPr/>
            <p:nvPr/>
          </p:nvSpPr>
          <p:spPr bwMode="auto">
            <a:xfrm>
              <a:off x="2671763" y="1335088"/>
              <a:ext cx="100013" cy="80963"/>
            </a:xfrm>
            <a:custGeom>
              <a:avLst/>
              <a:gdLst/>
              <a:ahLst/>
              <a:cxnLst>
                <a:cxn ang="0">
                  <a:pos x="66" y="23"/>
                </a:cxn>
                <a:cxn ang="0">
                  <a:pos x="65" y="30"/>
                </a:cxn>
                <a:cxn ang="0">
                  <a:pos x="75" y="32"/>
                </a:cxn>
                <a:cxn ang="0">
                  <a:pos x="57" y="55"/>
                </a:cxn>
                <a:cxn ang="0">
                  <a:pos x="49" y="61"/>
                </a:cxn>
                <a:cxn ang="0">
                  <a:pos x="39" y="54"/>
                </a:cxn>
                <a:cxn ang="0">
                  <a:pos x="0" y="30"/>
                </a:cxn>
                <a:cxn ang="0">
                  <a:pos x="0" y="23"/>
                </a:cxn>
                <a:cxn ang="0">
                  <a:pos x="20" y="28"/>
                </a:cxn>
                <a:cxn ang="0">
                  <a:pos x="27" y="28"/>
                </a:cxn>
                <a:cxn ang="0">
                  <a:pos x="27" y="16"/>
                </a:cxn>
                <a:cxn ang="0">
                  <a:pos x="12" y="11"/>
                </a:cxn>
                <a:cxn ang="0">
                  <a:pos x="16" y="7"/>
                </a:cxn>
                <a:cxn ang="0">
                  <a:pos x="42" y="2"/>
                </a:cxn>
                <a:cxn ang="0">
                  <a:pos x="60" y="2"/>
                </a:cxn>
                <a:cxn ang="0">
                  <a:pos x="64" y="6"/>
                </a:cxn>
                <a:cxn ang="0">
                  <a:pos x="50" y="22"/>
                </a:cxn>
                <a:cxn ang="0">
                  <a:pos x="66" y="23"/>
                </a:cxn>
              </a:cxnLst>
              <a:rect l="0" t="0" r="r" b="b"/>
              <a:pathLst>
                <a:path w="75" h="61">
                  <a:moveTo>
                    <a:pt x="66" y="23"/>
                  </a:moveTo>
                  <a:cubicBezTo>
                    <a:pt x="66" y="29"/>
                    <a:pt x="65" y="25"/>
                    <a:pt x="65" y="30"/>
                  </a:cubicBezTo>
                  <a:cubicBezTo>
                    <a:pt x="67" y="30"/>
                    <a:pt x="72" y="31"/>
                    <a:pt x="75" y="32"/>
                  </a:cubicBezTo>
                  <a:cubicBezTo>
                    <a:pt x="73" y="56"/>
                    <a:pt x="72" y="49"/>
                    <a:pt x="57" y="55"/>
                  </a:cubicBezTo>
                  <a:cubicBezTo>
                    <a:pt x="53" y="56"/>
                    <a:pt x="53" y="61"/>
                    <a:pt x="49" y="61"/>
                  </a:cubicBezTo>
                  <a:cubicBezTo>
                    <a:pt x="42" y="61"/>
                    <a:pt x="42" y="56"/>
                    <a:pt x="39" y="54"/>
                  </a:cubicBezTo>
                  <a:cubicBezTo>
                    <a:pt x="27" y="41"/>
                    <a:pt x="13" y="43"/>
                    <a:pt x="0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12" y="28"/>
                    <a:pt x="20" y="28"/>
                  </a:cubicBezTo>
                  <a:cubicBezTo>
                    <a:pt x="24" y="28"/>
                    <a:pt x="23" y="28"/>
                    <a:pt x="27" y="28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1" y="15"/>
                    <a:pt x="12" y="16"/>
                    <a:pt x="12" y="11"/>
                  </a:cubicBezTo>
                  <a:cubicBezTo>
                    <a:pt x="12" y="9"/>
                    <a:pt x="15" y="8"/>
                    <a:pt x="16" y="7"/>
                  </a:cubicBezTo>
                  <a:cubicBezTo>
                    <a:pt x="23" y="0"/>
                    <a:pt x="32" y="2"/>
                    <a:pt x="42" y="2"/>
                  </a:cubicBezTo>
                  <a:cubicBezTo>
                    <a:pt x="50" y="2"/>
                    <a:pt x="60" y="2"/>
                    <a:pt x="60" y="2"/>
                  </a:cubicBezTo>
                  <a:cubicBezTo>
                    <a:pt x="61" y="2"/>
                    <a:pt x="64" y="4"/>
                    <a:pt x="64" y="6"/>
                  </a:cubicBezTo>
                  <a:cubicBezTo>
                    <a:pt x="64" y="15"/>
                    <a:pt x="53" y="18"/>
                    <a:pt x="50" y="22"/>
                  </a:cubicBezTo>
                  <a:cubicBezTo>
                    <a:pt x="53" y="22"/>
                    <a:pt x="66" y="18"/>
                    <a:pt x="66" y="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7" name="Freeform 64"/>
            <p:cNvSpPr/>
            <p:nvPr/>
          </p:nvSpPr>
          <p:spPr bwMode="auto">
            <a:xfrm>
              <a:off x="2636838" y="1236663"/>
              <a:ext cx="111125" cy="60325"/>
            </a:xfrm>
            <a:custGeom>
              <a:avLst/>
              <a:gdLst/>
              <a:ahLst/>
              <a:cxnLst>
                <a:cxn ang="0">
                  <a:pos x="4" y="11"/>
                </a:cxn>
                <a:cxn ang="0">
                  <a:pos x="0" y="2"/>
                </a:cxn>
                <a:cxn ang="0">
                  <a:pos x="5" y="2"/>
                </a:cxn>
                <a:cxn ang="0">
                  <a:pos x="38" y="20"/>
                </a:cxn>
                <a:cxn ang="0">
                  <a:pos x="29" y="13"/>
                </a:cxn>
                <a:cxn ang="0">
                  <a:pos x="29" y="8"/>
                </a:cxn>
                <a:cxn ang="0">
                  <a:pos x="54" y="17"/>
                </a:cxn>
                <a:cxn ang="0">
                  <a:pos x="54" y="8"/>
                </a:cxn>
                <a:cxn ang="0">
                  <a:pos x="38" y="1"/>
                </a:cxn>
                <a:cxn ang="0">
                  <a:pos x="46" y="1"/>
                </a:cxn>
                <a:cxn ang="0">
                  <a:pos x="66" y="5"/>
                </a:cxn>
                <a:cxn ang="0">
                  <a:pos x="75" y="2"/>
                </a:cxn>
                <a:cxn ang="0">
                  <a:pos x="84" y="13"/>
                </a:cxn>
                <a:cxn ang="0">
                  <a:pos x="80" y="41"/>
                </a:cxn>
                <a:cxn ang="0">
                  <a:pos x="62" y="43"/>
                </a:cxn>
                <a:cxn ang="0">
                  <a:pos x="48" y="41"/>
                </a:cxn>
                <a:cxn ang="0">
                  <a:pos x="51" y="36"/>
                </a:cxn>
                <a:cxn ang="0">
                  <a:pos x="51" y="32"/>
                </a:cxn>
                <a:cxn ang="0">
                  <a:pos x="62" y="25"/>
                </a:cxn>
                <a:cxn ang="0">
                  <a:pos x="57" y="24"/>
                </a:cxn>
                <a:cxn ang="0">
                  <a:pos x="25" y="28"/>
                </a:cxn>
                <a:cxn ang="0">
                  <a:pos x="20" y="23"/>
                </a:cxn>
                <a:cxn ang="0">
                  <a:pos x="13" y="23"/>
                </a:cxn>
                <a:cxn ang="0">
                  <a:pos x="12" y="19"/>
                </a:cxn>
                <a:cxn ang="0">
                  <a:pos x="1" y="14"/>
                </a:cxn>
                <a:cxn ang="0">
                  <a:pos x="1" y="6"/>
                </a:cxn>
                <a:cxn ang="0">
                  <a:pos x="4" y="11"/>
                </a:cxn>
              </a:cxnLst>
              <a:rect l="0" t="0" r="r" b="b"/>
              <a:pathLst>
                <a:path w="84" h="45">
                  <a:moveTo>
                    <a:pt x="4" y="11"/>
                  </a:moveTo>
                  <a:cubicBezTo>
                    <a:pt x="2" y="9"/>
                    <a:pt x="0" y="6"/>
                    <a:pt x="0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18" y="2"/>
                    <a:pt x="24" y="24"/>
                    <a:pt x="38" y="20"/>
                  </a:cubicBezTo>
                  <a:cubicBezTo>
                    <a:pt x="35" y="18"/>
                    <a:pt x="31" y="15"/>
                    <a:pt x="29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9" y="8"/>
                    <a:pt x="43" y="17"/>
                    <a:pt x="54" y="17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46" y="8"/>
                    <a:pt x="40" y="8"/>
                    <a:pt x="38" y="1"/>
                  </a:cubicBezTo>
                  <a:cubicBezTo>
                    <a:pt x="41" y="0"/>
                    <a:pt x="43" y="1"/>
                    <a:pt x="46" y="1"/>
                  </a:cubicBezTo>
                  <a:cubicBezTo>
                    <a:pt x="53" y="1"/>
                    <a:pt x="58" y="5"/>
                    <a:pt x="66" y="5"/>
                  </a:cubicBezTo>
                  <a:cubicBezTo>
                    <a:pt x="69" y="5"/>
                    <a:pt x="71" y="2"/>
                    <a:pt x="75" y="2"/>
                  </a:cubicBezTo>
                  <a:cubicBezTo>
                    <a:pt x="83" y="2"/>
                    <a:pt x="84" y="6"/>
                    <a:pt x="84" y="13"/>
                  </a:cubicBezTo>
                  <a:cubicBezTo>
                    <a:pt x="84" y="23"/>
                    <a:pt x="78" y="28"/>
                    <a:pt x="80" y="41"/>
                  </a:cubicBezTo>
                  <a:cubicBezTo>
                    <a:pt x="73" y="43"/>
                    <a:pt x="64" y="43"/>
                    <a:pt x="62" y="43"/>
                  </a:cubicBezTo>
                  <a:cubicBezTo>
                    <a:pt x="60" y="43"/>
                    <a:pt x="48" y="45"/>
                    <a:pt x="48" y="41"/>
                  </a:cubicBezTo>
                  <a:cubicBezTo>
                    <a:pt x="48" y="39"/>
                    <a:pt x="50" y="37"/>
                    <a:pt x="51" y="36"/>
                  </a:cubicBezTo>
                  <a:cubicBezTo>
                    <a:pt x="51" y="35"/>
                    <a:pt x="51" y="33"/>
                    <a:pt x="51" y="32"/>
                  </a:cubicBezTo>
                  <a:cubicBezTo>
                    <a:pt x="51" y="28"/>
                    <a:pt x="60" y="28"/>
                    <a:pt x="62" y="25"/>
                  </a:cubicBezTo>
                  <a:cubicBezTo>
                    <a:pt x="61" y="24"/>
                    <a:pt x="59" y="24"/>
                    <a:pt x="57" y="24"/>
                  </a:cubicBezTo>
                  <a:cubicBezTo>
                    <a:pt x="49" y="24"/>
                    <a:pt x="34" y="28"/>
                    <a:pt x="25" y="28"/>
                  </a:cubicBezTo>
                  <a:cubicBezTo>
                    <a:pt x="22" y="28"/>
                    <a:pt x="20" y="26"/>
                    <a:pt x="2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7" y="20"/>
                    <a:pt x="4" y="17"/>
                    <a:pt x="1" y="14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8" name="Freeform 65"/>
            <p:cNvSpPr/>
            <p:nvPr/>
          </p:nvSpPr>
          <p:spPr bwMode="auto">
            <a:xfrm>
              <a:off x="2720975" y="1462088"/>
              <a:ext cx="65088" cy="38100"/>
            </a:xfrm>
            <a:custGeom>
              <a:avLst/>
              <a:gdLst/>
              <a:ahLst/>
              <a:cxnLst>
                <a:cxn ang="0">
                  <a:pos x="38" y="29"/>
                </a:cxn>
                <a:cxn ang="0">
                  <a:pos x="0" y="16"/>
                </a:cxn>
                <a:cxn ang="0">
                  <a:pos x="9" y="14"/>
                </a:cxn>
                <a:cxn ang="0">
                  <a:pos x="22" y="0"/>
                </a:cxn>
                <a:cxn ang="0">
                  <a:pos x="49" y="22"/>
                </a:cxn>
                <a:cxn ang="0">
                  <a:pos x="38" y="29"/>
                </a:cxn>
              </a:cxnLst>
              <a:rect l="0" t="0" r="r" b="b"/>
              <a:pathLst>
                <a:path w="49" h="29">
                  <a:moveTo>
                    <a:pt x="38" y="29"/>
                  </a:moveTo>
                  <a:cubicBezTo>
                    <a:pt x="32" y="29"/>
                    <a:pt x="0" y="17"/>
                    <a:pt x="0" y="16"/>
                  </a:cubicBezTo>
                  <a:cubicBezTo>
                    <a:pt x="0" y="12"/>
                    <a:pt x="8" y="14"/>
                    <a:pt x="9" y="14"/>
                  </a:cubicBezTo>
                  <a:cubicBezTo>
                    <a:pt x="15" y="12"/>
                    <a:pt x="13" y="0"/>
                    <a:pt x="22" y="0"/>
                  </a:cubicBezTo>
                  <a:cubicBezTo>
                    <a:pt x="28" y="0"/>
                    <a:pt x="46" y="16"/>
                    <a:pt x="49" y="22"/>
                  </a:cubicBezTo>
                  <a:cubicBezTo>
                    <a:pt x="45" y="25"/>
                    <a:pt x="43" y="29"/>
                    <a:pt x="38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39" name="Freeform 66"/>
            <p:cNvSpPr/>
            <p:nvPr/>
          </p:nvSpPr>
          <p:spPr bwMode="auto">
            <a:xfrm>
              <a:off x="2784475" y="1323975"/>
              <a:ext cx="85725" cy="69850"/>
            </a:xfrm>
            <a:custGeom>
              <a:avLst/>
              <a:gdLst/>
              <a:ahLst/>
              <a:cxnLst>
                <a:cxn ang="0">
                  <a:pos x="65" y="11"/>
                </a:cxn>
                <a:cxn ang="0">
                  <a:pos x="57" y="18"/>
                </a:cxn>
                <a:cxn ang="0">
                  <a:pos x="32" y="35"/>
                </a:cxn>
                <a:cxn ang="0">
                  <a:pos x="20" y="38"/>
                </a:cxn>
                <a:cxn ang="0">
                  <a:pos x="25" y="38"/>
                </a:cxn>
                <a:cxn ang="0">
                  <a:pos x="15" y="53"/>
                </a:cxn>
                <a:cxn ang="0">
                  <a:pos x="6" y="53"/>
                </a:cxn>
                <a:cxn ang="0">
                  <a:pos x="7" y="40"/>
                </a:cxn>
                <a:cxn ang="0">
                  <a:pos x="0" y="19"/>
                </a:cxn>
                <a:cxn ang="0">
                  <a:pos x="0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22" y="0"/>
                </a:cxn>
                <a:cxn ang="0">
                  <a:pos x="65" y="5"/>
                </a:cxn>
                <a:cxn ang="0">
                  <a:pos x="65" y="11"/>
                </a:cxn>
              </a:cxnLst>
              <a:rect l="0" t="0" r="r" b="b"/>
              <a:pathLst>
                <a:path w="65" h="53">
                  <a:moveTo>
                    <a:pt x="65" y="11"/>
                  </a:moveTo>
                  <a:cubicBezTo>
                    <a:pt x="65" y="12"/>
                    <a:pt x="57" y="18"/>
                    <a:pt x="57" y="18"/>
                  </a:cubicBezTo>
                  <a:cubicBezTo>
                    <a:pt x="51" y="26"/>
                    <a:pt x="45" y="35"/>
                    <a:pt x="32" y="35"/>
                  </a:cubicBezTo>
                  <a:cubicBezTo>
                    <a:pt x="22" y="35"/>
                    <a:pt x="22" y="30"/>
                    <a:pt x="20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6"/>
                    <a:pt x="21" y="48"/>
                    <a:pt x="15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47"/>
                    <a:pt x="6" y="42"/>
                    <a:pt x="7" y="40"/>
                  </a:cubicBezTo>
                  <a:cubicBezTo>
                    <a:pt x="0" y="33"/>
                    <a:pt x="3" y="27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1"/>
                    <a:pt x="8" y="11"/>
                    <a:pt x="10" y="11"/>
                  </a:cubicBezTo>
                  <a:cubicBezTo>
                    <a:pt x="9" y="11"/>
                    <a:pt x="10" y="8"/>
                    <a:pt x="10" y="7"/>
                  </a:cubicBezTo>
                  <a:cubicBezTo>
                    <a:pt x="10" y="6"/>
                    <a:pt x="13" y="0"/>
                    <a:pt x="22" y="0"/>
                  </a:cubicBezTo>
                  <a:cubicBezTo>
                    <a:pt x="37" y="0"/>
                    <a:pt x="49" y="5"/>
                    <a:pt x="65" y="5"/>
                  </a:cubicBezTo>
                  <a:cubicBezTo>
                    <a:pt x="65" y="8"/>
                    <a:pt x="65" y="9"/>
                    <a:pt x="6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0" name="Freeform 67"/>
            <p:cNvSpPr/>
            <p:nvPr/>
          </p:nvSpPr>
          <p:spPr bwMode="auto">
            <a:xfrm>
              <a:off x="2608263" y="1198563"/>
              <a:ext cx="28575" cy="23813"/>
            </a:xfrm>
            <a:custGeom>
              <a:avLst/>
              <a:gdLst/>
              <a:ahLst/>
              <a:cxnLst>
                <a:cxn ang="0">
                  <a:pos x="21" y="12"/>
                </a:cxn>
                <a:cxn ang="0">
                  <a:pos x="15" y="18"/>
                </a:cxn>
                <a:cxn ang="0">
                  <a:pos x="0" y="0"/>
                </a:cxn>
                <a:cxn ang="0">
                  <a:pos x="21" y="12"/>
                </a:cxn>
              </a:cxnLst>
              <a:rect l="0" t="0" r="r" b="b"/>
              <a:pathLst>
                <a:path w="21" h="18">
                  <a:moveTo>
                    <a:pt x="21" y="12"/>
                  </a:moveTo>
                  <a:cubicBezTo>
                    <a:pt x="21" y="16"/>
                    <a:pt x="18" y="18"/>
                    <a:pt x="15" y="18"/>
                  </a:cubicBezTo>
                  <a:cubicBezTo>
                    <a:pt x="10" y="18"/>
                    <a:pt x="0" y="6"/>
                    <a:pt x="0" y="0"/>
                  </a:cubicBezTo>
                  <a:cubicBezTo>
                    <a:pt x="11" y="0"/>
                    <a:pt x="12" y="9"/>
                    <a:pt x="21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1" name="Freeform 68"/>
            <p:cNvSpPr/>
            <p:nvPr/>
          </p:nvSpPr>
          <p:spPr bwMode="auto">
            <a:xfrm>
              <a:off x="2625725" y="1277938"/>
              <a:ext cx="19050" cy="1587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5" y="6"/>
                </a:cxn>
                <a:cxn ang="0">
                  <a:pos x="9" y="12"/>
                </a:cxn>
                <a:cxn ang="0">
                  <a:pos x="0" y="12"/>
                </a:cxn>
                <a:cxn ang="0">
                  <a:pos x="12" y="0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cubicBezTo>
                    <a:pt x="13" y="2"/>
                    <a:pt x="15" y="3"/>
                    <a:pt x="15" y="6"/>
                  </a:cubicBezTo>
                  <a:cubicBezTo>
                    <a:pt x="15" y="12"/>
                    <a:pt x="11" y="12"/>
                    <a:pt x="9" y="12"/>
                  </a:cubicBezTo>
                  <a:cubicBezTo>
                    <a:pt x="4" y="12"/>
                    <a:pt x="3" y="11"/>
                    <a:pt x="0" y="12"/>
                  </a:cubicBezTo>
                  <a:cubicBezTo>
                    <a:pt x="2" y="4"/>
                    <a:pt x="6" y="2"/>
                    <a:pt x="1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2" name="Freeform 69"/>
            <p:cNvSpPr/>
            <p:nvPr/>
          </p:nvSpPr>
          <p:spPr bwMode="auto">
            <a:xfrm>
              <a:off x="2614613" y="1139825"/>
              <a:ext cx="109538" cy="57150"/>
            </a:xfrm>
            <a:custGeom>
              <a:avLst/>
              <a:gdLst/>
              <a:ahLst/>
              <a:cxnLst>
                <a:cxn ang="0">
                  <a:pos x="54" y="32"/>
                </a:cxn>
                <a:cxn ang="0">
                  <a:pos x="33" y="30"/>
                </a:cxn>
                <a:cxn ang="0">
                  <a:pos x="19" y="29"/>
                </a:cxn>
                <a:cxn ang="0">
                  <a:pos x="7" y="25"/>
                </a:cxn>
                <a:cxn ang="0">
                  <a:pos x="20" y="20"/>
                </a:cxn>
                <a:cxn ang="0">
                  <a:pos x="20" y="15"/>
                </a:cxn>
                <a:cxn ang="0">
                  <a:pos x="5" y="15"/>
                </a:cxn>
                <a:cxn ang="0">
                  <a:pos x="8" y="10"/>
                </a:cxn>
                <a:cxn ang="0">
                  <a:pos x="0" y="3"/>
                </a:cxn>
                <a:cxn ang="0">
                  <a:pos x="14" y="0"/>
                </a:cxn>
                <a:cxn ang="0">
                  <a:pos x="31" y="8"/>
                </a:cxn>
                <a:cxn ang="0">
                  <a:pos x="40" y="4"/>
                </a:cxn>
                <a:cxn ang="0">
                  <a:pos x="53" y="15"/>
                </a:cxn>
                <a:cxn ang="0">
                  <a:pos x="60" y="11"/>
                </a:cxn>
                <a:cxn ang="0">
                  <a:pos x="73" y="21"/>
                </a:cxn>
                <a:cxn ang="0">
                  <a:pos x="70" y="26"/>
                </a:cxn>
                <a:cxn ang="0">
                  <a:pos x="82" y="37"/>
                </a:cxn>
                <a:cxn ang="0">
                  <a:pos x="74" y="43"/>
                </a:cxn>
                <a:cxn ang="0">
                  <a:pos x="54" y="32"/>
                </a:cxn>
              </a:cxnLst>
              <a:rect l="0" t="0" r="r" b="b"/>
              <a:pathLst>
                <a:path w="82" h="43">
                  <a:moveTo>
                    <a:pt x="54" y="32"/>
                  </a:moveTo>
                  <a:cubicBezTo>
                    <a:pt x="46" y="32"/>
                    <a:pt x="41" y="29"/>
                    <a:pt x="33" y="30"/>
                  </a:cubicBezTo>
                  <a:cubicBezTo>
                    <a:pt x="31" y="26"/>
                    <a:pt x="25" y="29"/>
                    <a:pt x="19" y="29"/>
                  </a:cubicBezTo>
                  <a:cubicBezTo>
                    <a:pt x="13" y="29"/>
                    <a:pt x="11" y="29"/>
                    <a:pt x="7" y="25"/>
                  </a:cubicBezTo>
                  <a:cubicBezTo>
                    <a:pt x="11" y="21"/>
                    <a:pt x="15" y="22"/>
                    <a:pt x="20" y="20"/>
                  </a:cubicBezTo>
                  <a:cubicBezTo>
                    <a:pt x="19" y="18"/>
                    <a:pt x="19" y="16"/>
                    <a:pt x="20" y="15"/>
                  </a:cubicBezTo>
                  <a:cubicBezTo>
                    <a:pt x="10" y="15"/>
                    <a:pt x="8" y="17"/>
                    <a:pt x="5" y="15"/>
                  </a:cubicBezTo>
                  <a:cubicBezTo>
                    <a:pt x="6" y="14"/>
                    <a:pt x="7" y="12"/>
                    <a:pt x="8" y="10"/>
                  </a:cubicBezTo>
                  <a:cubicBezTo>
                    <a:pt x="2" y="10"/>
                    <a:pt x="0" y="9"/>
                    <a:pt x="0" y="3"/>
                  </a:cubicBezTo>
                  <a:cubicBezTo>
                    <a:pt x="6" y="3"/>
                    <a:pt x="9" y="0"/>
                    <a:pt x="14" y="0"/>
                  </a:cubicBezTo>
                  <a:cubicBezTo>
                    <a:pt x="24" y="0"/>
                    <a:pt x="26" y="8"/>
                    <a:pt x="31" y="8"/>
                  </a:cubicBezTo>
                  <a:cubicBezTo>
                    <a:pt x="35" y="8"/>
                    <a:pt x="36" y="4"/>
                    <a:pt x="40" y="4"/>
                  </a:cubicBezTo>
                  <a:cubicBezTo>
                    <a:pt x="49" y="4"/>
                    <a:pt x="48" y="15"/>
                    <a:pt x="53" y="15"/>
                  </a:cubicBezTo>
                  <a:cubicBezTo>
                    <a:pt x="56" y="15"/>
                    <a:pt x="57" y="11"/>
                    <a:pt x="60" y="11"/>
                  </a:cubicBezTo>
                  <a:cubicBezTo>
                    <a:pt x="66" y="11"/>
                    <a:pt x="71" y="19"/>
                    <a:pt x="73" y="21"/>
                  </a:cubicBezTo>
                  <a:cubicBezTo>
                    <a:pt x="72" y="22"/>
                    <a:pt x="70" y="24"/>
                    <a:pt x="70" y="26"/>
                  </a:cubicBezTo>
                  <a:cubicBezTo>
                    <a:pt x="73" y="29"/>
                    <a:pt x="82" y="33"/>
                    <a:pt x="82" y="37"/>
                  </a:cubicBezTo>
                  <a:cubicBezTo>
                    <a:pt x="82" y="42"/>
                    <a:pt x="77" y="43"/>
                    <a:pt x="74" y="43"/>
                  </a:cubicBezTo>
                  <a:cubicBezTo>
                    <a:pt x="63" y="43"/>
                    <a:pt x="64" y="32"/>
                    <a:pt x="54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3" name="Freeform 70"/>
            <p:cNvSpPr/>
            <p:nvPr/>
          </p:nvSpPr>
          <p:spPr bwMode="auto">
            <a:xfrm>
              <a:off x="2657475" y="1189038"/>
              <a:ext cx="30163" cy="9525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12" y="0"/>
                </a:cxn>
                <a:cxn ang="0">
                  <a:pos x="23" y="4"/>
                </a:cxn>
                <a:cxn ang="0">
                  <a:pos x="8" y="7"/>
                </a:cxn>
              </a:cxnLst>
              <a:rect l="0" t="0" r="r" b="b"/>
              <a:pathLst>
                <a:path w="23" h="7">
                  <a:moveTo>
                    <a:pt x="8" y="7"/>
                  </a:moveTo>
                  <a:cubicBezTo>
                    <a:pt x="0" y="7"/>
                    <a:pt x="11" y="0"/>
                    <a:pt x="12" y="0"/>
                  </a:cubicBezTo>
                  <a:cubicBezTo>
                    <a:pt x="17" y="0"/>
                    <a:pt x="19" y="3"/>
                    <a:pt x="23" y="4"/>
                  </a:cubicBezTo>
                  <a:cubicBezTo>
                    <a:pt x="20" y="7"/>
                    <a:pt x="15" y="7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4" name="Freeform 71"/>
            <p:cNvSpPr/>
            <p:nvPr/>
          </p:nvSpPr>
          <p:spPr bwMode="auto">
            <a:xfrm>
              <a:off x="2765425" y="1223963"/>
              <a:ext cx="287338" cy="90488"/>
            </a:xfrm>
            <a:custGeom>
              <a:avLst/>
              <a:gdLst/>
              <a:ahLst/>
              <a:cxnLst>
                <a:cxn ang="0">
                  <a:pos x="215" y="45"/>
                </a:cxn>
                <a:cxn ang="0">
                  <a:pos x="210" y="51"/>
                </a:cxn>
                <a:cxn ang="0">
                  <a:pos x="216" y="52"/>
                </a:cxn>
                <a:cxn ang="0">
                  <a:pos x="179" y="67"/>
                </a:cxn>
                <a:cxn ang="0">
                  <a:pos x="170" y="60"/>
                </a:cxn>
                <a:cxn ang="0">
                  <a:pos x="159" y="66"/>
                </a:cxn>
                <a:cxn ang="0">
                  <a:pos x="124" y="66"/>
                </a:cxn>
                <a:cxn ang="0">
                  <a:pos x="102" y="60"/>
                </a:cxn>
                <a:cxn ang="0">
                  <a:pos x="97" y="60"/>
                </a:cxn>
                <a:cxn ang="0">
                  <a:pos x="84" y="67"/>
                </a:cxn>
                <a:cxn ang="0">
                  <a:pos x="53" y="47"/>
                </a:cxn>
                <a:cxn ang="0">
                  <a:pos x="58" y="40"/>
                </a:cxn>
                <a:cxn ang="0">
                  <a:pos x="40" y="18"/>
                </a:cxn>
                <a:cxn ang="0">
                  <a:pos x="32" y="22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51" y="15"/>
                </a:cxn>
                <a:cxn ang="0">
                  <a:pos x="60" y="12"/>
                </a:cxn>
                <a:cxn ang="0">
                  <a:pos x="68" y="12"/>
                </a:cxn>
                <a:cxn ang="0">
                  <a:pos x="89" y="25"/>
                </a:cxn>
                <a:cxn ang="0">
                  <a:pos x="71" y="25"/>
                </a:cxn>
                <a:cxn ang="0">
                  <a:pos x="91" y="35"/>
                </a:cxn>
                <a:cxn ang="0">
                  <a:pos x="88" y="38"/>
                </a:cxn>
                <a:cxn ang="0">
                  <a:pos x="95" y="40"/>
                </a:cxn>
                <a:cxn ang="0">
                  <a:pos x="125" y="45"/>
                </a:cxn>
                <a:cxn ang="0">
                  <a:pos x="181" y="34"/>
                </a:cxn>
                <a:cxn ang="0">
                  <a:pos x="216" y="46"/>
                </a:cxn>
                <a:cxn ang="0">
                  <a:pos x="211" y="47"/>
                </a:cxn>
                <a:cxn ang="0">
                  <a:pos x="215" y="45"/>
                </a:cxn>
              </a:cxnLst>
              <a:rect l="0" t="0" r="r" b="b"/>
              <a:pathLst>
                <a:path w="216" h="68">
                  <a:moveTo>
                    <a:pt x="215" y="45"/>
                  </a:moveTo>
                  <a:cubicBezTo>
                    <a:pt x="213" y="46"/>
                    <a:pt x="211" y="48"/>
                    <a:pt x="210" y="51"/>
                  </a:cubicBezTo>
                  <a:cubicBezTo>
                    <a:pt x="213" y="52"/>
                    <a:pt x="216" y="52"/>
                    <a:pt x="216" y="52"/>
                  </a:cubicBezTo>
                  <a:cubicBezTo>
                    <a:pt x="215" y="67"/>
                    <a:pt x="195" y="67"/>
                    <a:pt x="179" y="67"/>
                  </a:cubicBezTo>
                  <a:cubicBezTo>
                    <a:pt x="174" y="67"/>
                    <a:pt x="171" y="64"/>
                    <a:pt x="170" y="60"/>
                  </a:cubicBezTo>
                  <a:cubicBezTo>
                    <a:pt x="164" y="61"/>
                    <a:pt x="163" y="64"/>
                    <a:pt x="159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15" y="68"/>
                    <a:pt x="101" y="67"/>
                    <a:pt x="102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5" y="62"/>
                    <a:pt x="88" y="67"/>
                    <a:pt x="84" y="67"/>
                  </a:cubicBezTo>
                  <a:cubicBezTo>
                    <a:pt x="75" y="67"/>
                    <a:pt x="53" y="56"/>
                    <a:pt x="53" y="47"/>
                  </a:cubicBezTo>
                  <a:cubicBezTo>
                    <a:pt x="53" y="44"/>
                    <a:pt x="56" y="41"/>
                    <a:pt x="58" y="40"/>
                  </a:cubicBezTo>
                  <a:cubicBezTo>
                    <a:pt x="50" y="32"/>
                    <a:pt x="48" y="25"/>
                    <a:pt x="40" y="18"/>
                  </a:cubicBezTo>
                  <a:cubicBezTo>
                    <a:pt x="38" y="20"/>
                    <a:pt x="35" y="22"/>
                    <a:pt x="32" y="22"/>
                  </a:cubicBezTo>
                  <a:cubicBezTo>
                    <a:pt x="27" y="22"/>
                    <a:pt x="0" y="11"/>
                    <a:pt x="0" y="7"/>
                  </a:cubicBezTo>
                  <a:cubicBezTo>
                    <a:pt x="0" y="0"/>
                    <a:pt x="8" y="0"/>
                    <a:pt x="13" y="0"/>
                  </a:cubicBezTo>
                  <a:cubicBezTo>
                    <a:pt x="33" y="0"/>
                    <a:pt x="36" y="15"/>
                    <a:pt x="51" y="15"/>
                  </a:cubicBezTo>
                  <a:cubicBezTo>
                    <a:pt x="56" y="15"/>
                    <a:pt x="58" y="15"/>
                    <a:pt x="60" y="12"/>
                  </a:cubicBezTo>
                  <a:cubicBezTo>
                    <a:pt x="63" y="12"/>
                    <a:pt x="68" y="12"/>
                    <a:pt x="68" y="12"/>
                  </a:cubicBezTo>
                  <a:cubicBezTo>
                    <a:pt x="65" y="22"/>
                    <a:pt x="85" y="19"/>
                    <a:pt x="89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4" y="37"/>
                    <a:pt x="85" y="30"/>
                    <a:pt x="91" y="35"/>
                  </a:cubicBezTo>
                  <a:cubicBezTo>
                    <a:pt x="90" y="36"/>
                    <a:pt x="88" y="36"/>
                    <a:pt x="88" y="38"/>
                  </a:cubicBezTo>
                  <a:cubicBezTo>
                    <a:pt x="88" y="44"/>
                    <a:pt x="93" y="41"/>
                    <a:pt x="95" y="40"/>
                  </a:cubicBezTo>
                  <a:cubicBezTo>
                    <a:pt x="106" y="42"/>
                    <a:pt x="114" y="45"/>
                    <a:pt x="125" y="45"/>
                  </a:cubicBezTo>
                  <a:cubicBezTo>
                    <a:pt x="150" y="45"/>
                    <a:pt x="158" y="34"/>
                    <a:pt x="181" y="34"/>
                  </a:cubicBezTo>
                  <a:cubicBezTo>
                    <a:pt x="198" y="34"/>
                    <a:pt x="210" y="35"/>
                    <a:pt x="216" y="46"/>
                  </a:cubicBezTo>
                  <a:cubicBezTo>
                    <a:pt x="215" y="47"/>
                    <a:pt x="213" y="47"/>
                    <a:pt x="211" y="47"/>
                  </a:cubicBezTo>
                  <a:lnTo>
                    <a:pt x="215" y="4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5" name="Freeform 72"/>
            <p:cNvSpPr/>
            <p:nvPr/>
          </p:nvSpPr>
          <p:spPr bwMode="auto">
            <a:xfrm>
              <a:off x="2768600" y="1271588"/>
              <a:ext cx="49213" cy="381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19" y="0"/>
                </a:cxn>
                <a:cxn ang="0">
                  <a:pos x="37" y="15"/>
                </a:cxn>
                <a:cxn ang="0">
                  <a:pos x="29" y="29"/>
                </a:cxn>
                <a:cxn ang="0">
                  <a:pos x="0" y="17"/>
                </a:cxn>
                <a:cxn ang="0">
                  <a:pos x="6" y="10"/>
                </a:cxn>
              </a:cxnLst>
              <a:rect l="0" t="0" r="r" b="b"/>
              <a:pathLst>
                <a:path w="37" h="29">
                  <a:moveTo>
                    <a:pt x="6" y="10"/>
                  </a:moveTo>
                  <a:cubicBezTo>
                    <a:pt x="10" y="10"/>
                    <a:pt x="9" y="0"/>
                    <a:pt x="19" y="0"/>
                  </a:cubicBezTo>
                  <a:cubicBezTo>
                    <a:pt x="27" y="0"/>
                    <a:pt x="37" y="9"/>
                    <a:pt x="37" y="15"/>
                  </a:cubicBezTo>
                  <a:cubicBezTo>
                    <a:pt x="37" y="22"/>
                    <a:pt x="35" y="29"/>
                    <a:pt x="29" y="29"/>
                  </a:cubicBezTo>
                  <a:cubicBezTo>
                    <a:pt x="25" y="29"/>
                    <a:pt x="0" y="17"/>
                    <a:pt x="0" y="17"/>
                  </a:cubicBezTo>
                  <a:cubicBezTo>
                    <a:pt x="0" y="13"/>
                    <a:pt x="5" y="10"/>
                    <a:pt x="6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6" name="Freeform 73"/>
            <p:cNvSpPr/>
            <p:nvPr/>
          </p:nvSpPr>
          <p:spPr bwMode="auto">
            <a:xfrm>
              <a:off x="2774950" y="1198563"/>
              <a:ext cx="46038" cy="1270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35" y="0"/>
                </a:cxn>
                <a:cxn ang="0">
                  <a:pos x="35" y="6"/>
                </a:cxn>
                <a:cxn ang="0">
                  <a:pos x="28" y="10"/>
                </a:cxn>
                <a:cxn ang="0">
                  <a:pos x="0" y="5"/>
                </a:cxn>
                <a:cxn ang="0">
                  <a:pos x="29" y="0"/>
                </a:cxn>
              </a:cxnLst>
              <a:rect l="0" t="0" r="r" b="b"/>
              <a:pathLst>
                <a:path w="35" h="10">
                  <a:moveTo>
                    <a:pt x="29" y="0"/>
                  </a:moveTo>
                  <a:cubicBezTo>
                    <a:pt x="34" y="0"/>
                    <a:pt x="30" y="1"/>
                    <a:pt x="35" y="0"/>
                  </a:cubicBezTo>
                  <a:cubicBezTo>
                    <a:pt x="35" y="3"/>
                    <a:pt x="35" y="5"/>
                    <a:pt x="35" y="6"/>
                  </a:cubicBezTo>
                  <a:cubicBezTo>
                    <a:pt x="35" y="8"/>
                    <a:pt x="32" y="10"/>
                    <a:pt x="28" y="10"/>
                  </a:cubicBezTo>
                  <a:cubicBezTo>
                    <a:pt x="26" y="10"/>
                    <a:pt x="0" y="5"/>
                    <a:pt x="0" y="5"/>
                  </a:cubicBezTo>
                  <a:cubicBezTo>
                    <a:pt x="5" y="1"/>
                    <a:pt x="21" y="0"/>
                    <a:pt x="2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7" name="Freeform 74"/>
            <p:cNvSpPr/>
            <p:nvPr/>
          </p:nvSpPr>
          <p:spPr bwMode="auto">
            <a:xfrm>
              <a:off x="2740025" y="1154113"/>
              <a:ext cx="53975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4" y="23"/>
                </a:cxn>
                <a:cxn ang="0">
                  <a:pos x="0" y="7"/>
                </a:cxn>
                <a:cxn ang="0">
                  <a:pos x="10" y="0"/>
                </a:cxn>
                <a:cxn ang="0">
                  <a:pos x="25" y="7"/>
                </a:cxn>
                <a:cxn ang="0">
                  <a:pos x="41" y="17"/>
                </a:cxn>
                <a:cxn ang="0">
                  <a:pos x="41" y="28"/>
                </a:cxn>
                <a:cxn ang="0">
                  <a:pos x="10" y="28"/>
                </a:cxn>
              </a:cxnLst>
              <a:rect l="0" t="0" r="r" b="b"/>
              <a:pathLst>
                <a:path w="41" h="33">
                  <a:moveTo>
                    <a:pt x="10" y="28"/>
                  </a:moveTo>
                  <a:cubicBezTo>
                    <a:pt x="10" y="26"/>
                    <a:pt x="13" y="24"/>
                    <a:pt x="14" y="23"/>
                  </a:cubicBezTo>
                  <a:cubicBezTo>
                    <a:pt x="9" y="18"/>
                    <a:pt x="0" y="15"/>
                    <a:pt x="0" y="7"/>
                  </a:cubicBezTo>
                  <a:cubicBezTo>
                    <a:pt x="0" y="2"/>
                    <a:pt x="6" y="0"/>
                    <a:pt x="10" y="0"/>
                  </a:cubicBezTo>
                  <a:cubicBezTo>
                    <a:pt x="11" y="4"/>
                    <a:pt x="21" y="7"/>
                    <a:pt x="25" y="7"/>
                  </a:cubicBezTo>
                  <a:cubicBezTo>
                    <a:pt x="25" y="17"/>
                    <a:pt x="41" y="7"/>
                    <a:pt x="41" y="17"/>
                  </a:cubicBezTo>
                  <a:cubicBezTo>
                    <a:pt x="41" y="20"/>
                    <a:pt x="39" y="23"/>
                    <a:pt x="41" y="28"/>
                  </a:cubicBezTo>
                  <a:cubicBezTo>
                    <a:pt x="25" y="31"/>
                    <a:pt x="10" y="33"/>
                    <a:pt x="10" y="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8" name="Freeform 75"/>
            <p:cNvSpPr/>
            <p:nvPr/>
          </p:nvSpPr>
          <p:spPr bwMode="auto">
            <a:xfrm>
              <a:off x="2719388" y="1114425"/>
              <a:ext cx="20638" cy="127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9"/>
                </a:cxn>
                <a:cxn ang="0">
                  <a:pos x="8" y="9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6" h="9">
                  <a:moveTo>
                    <a:pt x="16" y="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7"/>
                    <a:pt x="0" y="6"/>
                    <a:pt x="0" y="0"/>
                  </a:cubicBezTo>
                  <a:cubicBezTo>
                    <a:pt x="6" y="0"/>
                    <a:pt x="13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49" name="Freeform 76"/>
            <p:cNvSpPr/>
            <p:nvPr/>
          </p:nvSpPr>
          <p:spPr bwMode="auto">
            <a:xfrm>
              <a:off x="2776538" y="1062038"/>
              <a:ext cx="184150" cy="123825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97" y="37"/>
                </a:cxn>
                <a:cxn ang="0">
                  <a:pos x="97" y="32"/>
                </a:cxn>
                <a:cxn ang="0">
                  <a:pos x="95" y="28"/>
                </a:cxn>
                <a:cxn ang="0">
                  <a:pos x="100" y="28"/>
                </a:cxn>
                <a:cxn ang="0">
                  <a:pos x="105" y="36"/>
                </a:cxn>
                <a:cxn ang="0">
                  <a:pos x="111" y="43"/>
                </a:cxn>
                <a:cxn ang="0">
                  <a:pos x="108" y="49"/>
                </a:cxn>
                <a:cxn ang="0">
                  <a:pos x="115" y="49"/>
                </a:cxn>
                <a:cxn ang="0">
                  <a:pos x="137" y="55"/>
                </a:cxn>
                <a:cxn ang="0">
                  <a:pos x="136" y="61"/>
                </a:cxn>
                <a:cxn ang="0">
                  <a:pos x="126" y="64"/>
                </a:cxn>
                <a:cxn ang="0">
                  <a:pos x="105" y="78"/>
                </a:cxn>
                <a:cxn ang="0">
                  <a:pos x="98" y="69"/>
                </a:cxn>
                <a:cxn ang="0">
                  <a:pos x="93" y="76"/>
                </a:cxn>
                <a:cxn ang="0">
                  <a:pos x="99" y="84"/>
                </a:cxn>
                <a:cxn ang="0">
                  <a:pos x="91" y="84"/>
                </a:cxn>
                <a:cxn ang="0">
                  <a:pos x="91" y="90"/>
                </a:cxn>
                <a:cxn ang="0">
                  <a:pos x="75" y="82"/>
                </a:cxn>
                <a:cxn ang="0">
                  <a:pos x="64" y="92"/>
                </a:cxn>
                <a:cxn ang="0">
                  <a:pos x="47" y="84"/>
                </a:cxn>
                <a:cxn ang="0">
                  <a:pos x="53" y="81"/>
                </a:cxn>
                <a:cxn ang="0">
                  <a:pos x="33" y="70"/>
                </a:cxn>
                <a:cxn ang="0">
                  <a:pos x="66" y="61"/>
                </a:cxn>
                <a:cxn ang="0">
                  <a:pos x="48" y="58"/>
                </a:cxn>
                <a:cxn ang="0">
                  <a:pos x="35" y="61"/>
                </a:cxn>
                <a:cxn ang="0">
                  <a:pos x="29" y="56"/>
                </a:cxn>
                <a:cxn ang="0">
                  <a:pos x="19" y="59"/>
                </a:cxn>
                <a:cxn ang="0">
                  <a:pos x="16" y="55"/>
                </a:cxn>
                <a:cxn ang="0">
                  <a:pos x="26" y="49"/>
                </a:cxn>
                <a:cxn ang="0">
                  <a:pos x="0" y="35"/>
                </a:cxn>
                <a:cxn ang="0">
                  <a:pos x="7" y="35"/>
                </a:cxn>
                <a:cxn ang="0">
                  <a:pos x="20" y="39"/>
                </a:cxn>
                <a:cxn ang="0">
                  <a:pos x="24" y="36"/>
                </a:cxn>
                <a:cxn ang="0">
                  <a:pos x="5" y="26"/>
                </a:cxn>
                <a:cxn ang="0">
                  <a:pos x="15" y="22"/>
                </a:cxn>
                <a:cxn ang="0">
                  <a:pos x="27" y="25"/>
                </a:cxn>
                <a:cxn ang="0">
                  <a:pos x="32" y="20"/>
                </a:cxn>
                <a:cxn ang="0">
                  <a:pos x="19" y="20"/>
                </a:cxn>
                <a:cxn ang="0">
                  <a:pos x="14" y="13"/>
                </a:cxn>
                <a:cxn ang="0">
                  <a:pos x="30" y="9"/>
                </a:cxn>
                <a:cxn ang="0">
                  <a:pos x="38" y="9"/>
                </a:cxn>
                <a:cxn ang="0">
                  <a:pos x="25" y="0"/>
                </a:cxn>
                <a:cxn ang="0">
                  <a:pos x="53" y="5"/>
                </a:cxn>
                <a:cxn ang="0">
                  <a:pos x="67" y="24"/>
                </a:cxn>
                <a:cxn ang="0">
                  <a:pos x="84" y="25"/>
                </a:cxn>
                <a:cxn ang="0">
                  <a:pos x="92" y="37"/>
                </a:cxn>
              </a:cxnLst>
              <a:rect l="0" t="0" r="r" b="b"/>
              <a:pathLst>
                <a:path w="138" h="92">
                  <a:moveTo>
                    <a:pt x="92" y="37"/>
                  </a:moveTo>
                  <a:cubicBezTo>
                    <a:pt x="97" y="37"/>
                    <a:pt x="97" y="37"/>
                    <a:pt x="97" y="37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7" y="28"/>
                    <a:pt x="98" y="28"/>
                    <a:pt x="100" y="28"/>
                  </a:cubicBezTo>
                  <a:cubicBezTo>
                    <a:pt x="106" y="28"/>
                    <a:pt x="105" y="31"/>
                    <a:pt x="105" y="36"/>
                  </a:cubicBezTo>
                  <a:cubicBezTo>
                    <a:pt x="105" y="39"/>
                    <a:pt x="111" y="39"/>
                    <a:pt x="111" y="43"/>
                  </a:cubicBezTo>
                  <a:cubicBezTo>
                    <a:pt x="111" y="46"/>
                    <a:pt x="108" y="46"/>
                    <a:pt x="108" y="49"/>
                  </a:cubicBezTo>
                  <a:cubicBezTo>
                    <a:pt x="108" y="53"/>
                    <a:pt x="114" y="49"/>
                    <a:pt x="115" y="49"/>
                  </a:cubicBezTo>
                  <a:cubicBezTo>
                    <a:pt x="120" y="49"/>
                    <a:pt x="131" y="54"/>
                    <a:pt x="137" y="55"/>
                  </a:cubicBezTo>
                  <a:cubicBezTo>
                    <a:pt x="137" y="58"/>
                    <a:pt x="138" y="60"/>
                    <a:pt x="136" y="61"/>
                  </a:cubicBezTo>
                  <a:cubicBezTo>
                    <a:pt x="135" y="64"/>
                    <a:pt x="130" y="63"/>
                    <a:pt x="126" y="64"/>
                  </a:cubicBezTo>
                  <a:cubicBezTo>
                    <a:pt x="117" y="65"/>
                    <a:pt x="111" y="78"/>
                    <a:pt x="105" y="78"/>
                  </a:cubicBezTo>
                  <a:cubicBezTo>
                    <a:pt x="100" y="78"/>
                    <a:pt x="100" y="74"/>
                    <a:pt x="98" y="69"/>
                  </a:cubicBezTo>
                  <a:cubicBezTo>
                    <a:pt x="96" y="71"/>
                    <a:pt x="95" y="73"/>
                    <a:pt x="93" y="76"/>
                  </a:cubicBezTo>
                  <a:cubicBezTo>
                    <a:pt x="96" y="80"/>
                    <a:pt x="97" y="81"/>
                    <a:pt x="99" y="84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87" y="91"/>
                    <a:pt x="79" y="85"/>
                    <a:pt x="75" y="82"/>
                  </a:cubicBezTo>
                  <a:cubicBezTo>
                    <a:pt x="75" y="90"/>
                    <a:pt x="71" y="92"/>
                    <a:pt x="64" y="92"/>
                  </a:cubicBezTo>
                  <a:cubicBezTo>
                    <a:pt x="57" y="92"/>
                    <a:pt x="48" y="91"/>
                    <a:pt x="47" y="84"/>
                  </a:cubicBezTo>
                  <a:cubicBezTo>
                    <a:pt x="50" y="84"/>
                    <a:pt x="51" y="83"/>
                    <a:pt x="53" y="81"/>
                  </a:cubicBezTo>
                  <a:cubicBezTo>
                    <a:pt x="45" y="81"/>
                    <a:pt x="33" y="77"/>
                    <a:pt x="33" y="70"/>
                  </a:cubicBezTo>
                  <a:cubicBezTo>
                    <a:pt x="33" y="62"/>
                    <a:pt x="60" y="63"/>
                    <a:pt x="66" y="61"/>
                  </a:cubicBezTo>
                  <a:cubicBezTo>
                    <a:pt x="60" y="60"/>
                    <a:pt x="55" y="58"/>
                    <a:pt x="48" y="58"/>
                  </a:cubicBezTo>
                  <a:cubicBezTo>
                    <a:pt x="41" y="58"/>
                    <a:pt x="40" y="61"/>
                    <a:pt x="35" y="61"/>
                  </a:cubicBezTo>
                  <a:cubicBezTo>
                    <a:pt x="30" y="61"/>
                    <a:pt x="30" y="58"/>
                    <a:pt x="29" y="56"/>
                  </a:cubicBezTo>
                  <a:cubicBezTo>
                    <a:pt x="24" y="58"/>
                    <a:pt x="23" y="59"/>
                    <a:pt x="19" y="59"/>
                  </a:cubicBezTo>
                  <a:cubicBezTo>
                    <a:pt x="16" y="59"/>
                    <a:pt x="16" y="58"/>
                    <a:pt x="16" y="55"/>
                  </a:cubicBezTo>
                  <a:cubicBezTo>
                    <a:pt x="20" y="53"/>
                    <a:pt x="23" y="53"/>
                    <a:pt x="26" y="49"/>
                  </a:cubicBezTo>
                  <a:cubicBezTo>
                    <a:pt x="11" y="49"/>
                    <a:pt x="2" y="48"/>
                    <a:pt x="0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7"/>
                    <a:pt x="16" y="39"/>
                    <a:pt x="20" y="39"/>
                  </a:cubicBezTo>
                  <a:cubicBezTo>
                    <a:pt x="22" y="39"/>
                    <a:pt x="24" y="36"/>
                    <a:pt x="24" y="36"/>
                  </a:cubicBezTo>
                  <a:cubicBezTo>
                    <a:pt x="19" y="34"/>
                    <a:pt x="5" y="31"/>
                    <a:pt x="5" y="26"/>
                  </a:cubicBezTo>
                  <a:cubicBezTo>
                    <a:pt x="5" y="21"/>
                    <a:pt x="11" y="22"/>
                    <a:pt x="15" y="22"/>
                  </a:cubicBezTo>
                  <a:cubicBezTo>
                    <a:pt x="21" y="22"/>
                    <a:pt x="23" y="25"/>
                    <a:pt x="27" y="25"/>
                  </a:cubicBezTo>
                  <a:cubicBezTo>
                    <a:pt x="30" y="25"/>
                    <a:pt x="30" y="22"/>
                    <a:pt x="32" y="20"/>
                  </a:cubicBezTo>
                  <a:cubicBezTo>
                    <a:pt x="27" y="18"/>
                    <a:pt x="22" y="20"/>
                    <a:pt x="19" y="20"/>
                  </a:cubicBezTo>
                  <a:cubicBezTo>
                    <a:pt x="18" y="20"/>
                    <a:pt x="14" y="14"/>
                    <a:pt x="14" y="13"/>
                  </a:cubicBezTo>
                  <a:cubicBezTo>
                    <a:pt x="19" y="10"/>
                    <a:pt x="23" y="8"/>
                    <a:pt x="30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3" y="7"/>
                    <a:pt x="25" y="6"/>
                    <a:pt x="25" y="0"/>
                  </a:cubicBezTo>
                  <a:cubicBezTo>
                    <a:pt x="36" y="1"/>
                    <a:pt x="45" y="2"/>
                    <a:pt x="53" y="5"/>
                  </a:cubicBezTo>
                  <a:cubicBezTo>
                    <a:pt x="61" y="9"/>
                    <a:pt x="60" y="21"/>
                    <a:pt x="67" y="24"/>
                  </a:cubicBezTo>
                  <a:cubicBezTo>
                    <a:pt x="73" y="27"/>
                    <a:pt x="78" y="22"/>
                    <a:pt x="84" y="25"/>
                  </a:cubicBezTo>
                  <a:cubicBezTo>
                    <a:pt x="91" y="28"/>
                    <a:pt x="88" y="33"/>
                    <a:pt x="92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0" name="Freeform 77"/>
            <p:cNvSpPr/>
            <p:nvPr/>
          </p:nvSpPr>
          <p:spPr bwMode="auto">
            <a:xfrm>
              <a:off x="2925763" y="1574800"/>
              <a:ext cx="117475" cy="74613"/>
            </a:xfrm>
            <a:custGeom>
              <a:avLst/>
              <a:gdLst/>
              <a:ahLst/>
              <a:cxnLst>
                <a:cxn ang="0">
                  <a:pos x="6" y="39"/>
                </a:cxn>
                <a:cxn ang="0">
                  <a:pos x="11" y="33"/>
                </a:cxn>
                <a:cxn ang="0">
                  <a:pos x="11" y="27"/>
                </a:cxn>
                <a:cxn ang="0">
                  <a:pos x="25" y="0"/>
                </a:cxn>
                <a:cxn ang="0">
                  <a:pos x="32" y="13"/>
                </a:cxn>
                <a:cxn ang="0">
                  <a:pos x="36" y="9"/>
                </a:cxn>
                <a:cxn ang="0">
                  <a:pos x="67" y="27"/>
                </a:cxn>
                <a:cxn ang="0">
                  <a:pos x="70" y="35"/>
                </a:cxn>
                <a:cxn ang="0">
                  <a:pos x="89" y="43"/>
                </a:cxn>
                <a:cxn ang="0">
                  <a:pos x="75" y="48"/>
                </a:cxn>
                <a:cxn ang="0">
                  <a:pos x="63" y="48"/>
                </a:cxn>
                <a:cxn ang="0">
                  <a:pos x="46" y="37"/>
                </a:cxn>
                <a:cxn ang="0">
                  <a:pos x="25" y="53"/>
                </a:cxn>
                <a:cxn ang="0">
                  <a:pos x="22" y="57"/>
                </a:cxn>
                <a:cxn ang="0">
                  <a:pos x="19" y="48"/>
                </a:cxn>
                <a:cxn ang="0">
                  <a:pos x="0" y="48"/>
                </a:cxn>
                <a:cxn ang="0">
                  <a:pos x="6" y="39"/>
                </a:cxn>
              </a:cxnLst>
              <a:rect l="0" t="0" r="r" b="b"/>
              <a:pathLst>
                <a:path w="89" h="57">
                  <a:moveTo>
                    <a:pt x="6" y="39"/>
                  </a:moveTo>
                  <a:cubicBezTo>
                    <a:pt x="9" y="37"/>
                    <a:pt x="11" y="36"/>
                    <a:pt x="11" y="33"/>
                  </a:cubicBezTo>
                  <a:cubicBezTo>
                    <a:pt x="11" y="29"/>
                    <a:pt x="11" y="31"/>
                    <a:pt x="11" y="27"/>
                  </a:cubicBezTo>
                  <a:cubicBezTo>
                    <a:pt x="11" y="19"/>
                    <a:pt x="13" y="2"/>
                    <a:pt x="25" y="0"/>
                  </a:cubicBezTo>
                  <a:cubicBezTo>
                    <a:pt x="28" y="7"/>
                    <a:pt x="30" y="8"/>
                    <a:pt x="32" y="13"/>
                  </a:cubicBezTo>
                  <a:cubicBezTo>
                    <a:pt x="33" y="11"/>
                    <a:pt x="35" y="10"/>
                    <a:pt x="36" y="9"/>
                  </a:cubicBezTo>
                  <a:cubicBezTo>
                    <a:pt x="45" y="21"/>
                    <a:pt x="59" y="16"/>
                    <a:pt x="67" y="27"/>
                  </a:cubicBezTo>
                  <a:cubicBezTo>
                    <a:pt x="69" y="30"/>
                    <a:pt x="68" y="33"/>
                    <a:pt x="70" y="35"/>
                  </a:cubicBezTo>
                  <a:cubicBezTo>
                    <a:pt x="77" y="40"/>
                    <a:pt x="85" y="38"/>
                    <a:pt x="89" y="43"/>
                  </a:cubicBezTo>
                  <a:cubicBezTo>
                    <a:pt x="84" y="46"/>
                    <a:pt x="80" y="48"/>
                    <a:pt x="75" y="48"/>
                  </a:cubicBezTo>
                  <a:cubicBezTo>
                    <a:pt x="69" y="48"/>
                    <a:pt x="67" y="48"/>
                    <a:pt x="63" y="48"/>
                  </a:cubicBezTo>
                  <a:cubicBezTo>
                    <a:pt x="63" y="48"/>
                    <a:pt x="49" y="38"/>
                    <a:pt x="46" y="37"/>
                  </a:cubicBezTo>
                  <a:cubicBezTo>
                    <a:pt x="46" y="47"/>
                    <a:pt x="31" y="56"/>
                    <a:pt x="25" y="53"/>
                  </a:cubicBezTo>
                  <a:cubicBezTo>
                    <a:pt x="24" y="55"/>
                    <a:pt x="24" y="57"/>
                    <a:pt x="22" y="57"/>
                  </a:cubicBezTo>
                  <a:cubicBezTo>
                    <a:pt x="16" y="57"/>
                    <a:pt x="18" y="52"/>
                    <a:pt x="19" y="48"/>
                  </a:cubicBezTo>
                  <a:cubicBezTo>
                    <a:pt x="12" y="46"/>
                    <a:pt x="3" y="48"/>
                    <a:pt x="0" y="48"/>
                  </a:cubicBezTo>
                  <a:cubicBezTo>
                    <a:pt x="0" y="40"/>
                    <a:pt x="5" y="41"/>
                    <a:pt x="6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1" name="Freeform 78"/>
            <p:cNvSpPr/>
            <p:nvPr/>
          </p:nvSpPr>
          <p:spPr bwMode="auto">
            <a:xfrm>
              <a:off x="3094038" y="1500188"/>
              <a:ext cx="36513" cy="36513"/>
            </a:xfrm>
            <a:custGeom>
              <a:avLst/>
              <a:gdLst/>
              <a:ahLst/>
              <a:cxnLst>
                <a:cxn ang="0">
                  <a:pos x="27" y="18"/>
                </a:cxn>
                <a:cxn ang="0">
                  <a:pos x="11" y="28"/>
                </a:cxn>
                <a:cxn ang="0">
                  <a:pos x="0" y="18"/>
                </a:cxn>
                <a:cxn ang="0">
                  <a:pos x="27" y="18"/>
                </a:cxn>
              </a:cxnLst>
              <a:rect l="0" t="0" r="r" b="b"/>
              <a:pathLst>
                <a:path w="27" h="28">
                  <a:moveTo>
                    <a:pt x="27" y="18"/>
                  </a:moveTo>
                  <a:cubicBezTo>
                    <a:pt x="27" y="24"/>
                    <a:pt x="16" y="28"/>
                    <a:pt x="11" y="28"/>
                  </a:cubicBezTo>
                  <a:cubicBezTo>
                    <a:pt x="4" y="28"/>
                    <a:pt x="0" y="23"/>
                    <a:pt x="0" y="18"/>
                  </a:cubicBezTo>
                  <a:cubicBezTo>
                    <a:pt x="0" y="0"/>
                    <a:pt x="27" y="3"/>
                    <a:pt x="27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2" name="Freeform 79"/>
            <p:cNvSpPr/>
            <p:nvPr/>
          </p:nvSpPr>
          <p:spPr bwMode="auto">
            <a:xfrm>
              <a:off x="2984500" y="1652588"/>
              <a:ext cx="30163" cy="23813"/>
            </a:xfrm>
            <a:custGeom>
              <a:avLst/>
              <a:gdLst/>
              <a:ahLst/>
              <a:cxnLst>
                <a:cxn ang="0">
                  <a:pos x="10" y="1"/>
                </a:cxn>
                <a:cxn ang="0">
                  <a:pos x="22" y="3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10" y="1"/>
                </a:cxn>
              </a:cxnLst>
              <a:rect l="0" t="0" r="r" b="b"/>
              <a:pathLst>
                <a:path w="22" h="18">
                  <a:moveTo>
                    <a:pt x="10" y="1"/>
                  </a:moveTo>
                  <a:cubicBezTo>
                    <a:pt x="19" y="0"/>
                    <a:pt x="17" y="0"/>
                    <a:pt x="22" y="3"/>
                  </a:cubicBezTo>
                  <a:cubicBezTo>
                    <a:pt x="18" y="8"/>
                    <a:pt x="7" y="17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7"/>
                    <a:pt x="9" y="4"/>
                    <a:pt x="1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3" name="Freeform 80"/>
            <p:cNvSpPr/>
            <p:nvPr/>
          </p:nvSpPr>
          <p:spPr bwMode="auto">
            <a:xfrm>
              <a:off x="3032125" y="1336675"/>
              <a:ext cx="79375" cy="33338"/>
            </a:xfrm>
            <a:custGeom>
              <a:avLst/>
              <a:gdLst/>
              <a:ahLst/>
              <a:cxnLst>
                <a:cxn ang="0">
                  <a:pos x="22" y="25"/>
                </a:cxn>
                <a:cxn ang="0">
                  <a:pos x="9" y="16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30" y="3"/>
                </a:cxn>
                <a:cxn ang="0">
                  <a:pos x="60" y="17"/>
                </a:cxn>
                <a:cxn ang="0">
                  <a:pos x="52" y="24"/>
                </a:cxn>
                <a:cxn ang="0">
                  <a:pos x="39" y="21"/>
                </a:cxn>
                <a:cxn ang="0">
                  <a:pos x="22" y="25"/>
                </a:cxn>
              </a:cxnLst>
              <a:rect l="0" t="0" r="r" b="b"/>
              <a:pathLst>
                <a:path w="60" h="25">
                  <a:moveTo>
                    <a:pt x="22" y="25"/>
                  </a:moveTo>
                  <a:cubicBezTo>
                    <a:pt x="14" y="25"/>
                    <a:pt x="6" y="23"/>
                    <a:pt x="9" y="16"/>
                  </a:cubicBezTo>
                  <a:cubicBezTo>
                    <a:pt x="5" y="13"/>
                    <a:pt x="0" y="11"/>
                    <a:pt x="0" y="6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8" y="0"/>
                    <a:pt x="21" y="3"/>
                    <a:pt x="30" y="3"/>
                  </a:cubicBezTo>
                  <a:cubicBezTo>
                    <a:pt x="42" y="3"/>
                    <a:pt x="52" y="13"/>
                    <a:pt x="60" y="17"/>
                  </a:cubicBezTo>
                  <a:cubicBezTo>
                    <a:pt x="59" y="21"/>
                    <a:pt x="56" y="24"/>
                    <a:pt x="52" y="24"/>
                  </a:cubicBezTo>
                  <a:cubicBezTo>
                    <a:pt x="46" y="24"/>
                    <a:pt x="44" y="21"/>
                    <a:pt x="39" y="21"/>
                  </a:cubicBezTo>
                  <a:cubicBezTo>
                    <a:pt x="34" y="21"/>
                    <a:pt x="30" y="25"/>
                    <a:pt x="22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4" name="Freeform 81"/>
            <p:cNvSpPr/>
            <p:nvPr/>
          </p:nvSpPr>
          <p:spPr bwMode="auto">
            <a:xfrm>
              <a:off x="3040063" y="1666875"/>
              <a:ext cx="17463" cy="20638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6" y="15"/>
                </a:cxn>
                <a:cxn ang="0">
                  <a:pos x="0" y="9"/>
                </a:cxn>
                <a:cxn ang="0">
                  <a:pos x="14" y="6"/>
                </a:cxn>
              </a:cxnLst>
              <a:rect l="0" t="0" r="r" b="b"/>
              <a:pathLst>
                <a:path w="14" h="15">
                  <a:moveTo>
                    <a:pt x="14" y="6"/>
                  </a:moveTo>
                  <a:cubicBezTo>
                    <a:pt x="12" y="9"/>
                    <a:pt x="11" y="15"/>
                    <a:pt x="6" y="15"/>
                  </a:cubicBezTo>
                  <a:cubicBezTo>
                    <a:pt x="5" y="15"/>
                    <a:pt x="0" y="9"/>
                    <a:pt x="0" y="9"/>
                  </a:cubicBezTo>
                  <a:cubicBezTo>
                    <a:pt x="0" y="1"/>
                    <a:pt x="10" y="0"/>
                    <a:pt x="1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5" name="Freeform 82"/>
            <p:cNvSpPr/>
            <p:nvPr/>
          </p:nvSpPr>
          <p:spPr bwMode="auto">
            <a:xfrm>
              <a:off x="3136900" y="1509713"/>
              <a:ext cx="19050" cy="11113"/>
            </a:xfrm>
            <a:custGeom>
              <a:avLst/>
              <a:gdLst/>
              <a:ahLst/>
              <a:cxnLst>
                <a:cxn ang="0">
                  <a:pos x="5" y="8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4" y="7"/>
                </a:cxn>
                <a:cxn ang="0">
                  <a:pos x="5" y="8"/>
                </a:cxn>
              </a:cxnLst>
              <a:rect l="0" t="0" r="r" b="b"/>
              <a:pathLst>
                <a:path w="14" h="8">
                  <a:moveTo>
                    <a:pt x="5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9" y="0"/>
                    <a:pt x="13" y="5"/>
                    <a:pt x="14" y="7"/>
                  </a:cubicBezTo>
                  <a:cubicBezTo>
                    <a:pt x="8" y="8"/>
                    <a:pt x="10" y="8"/>
                    <a:pt x="5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6" name="Freeform 83"/>
            <p:cNvSpPr/>
            <p:nvPr/>
          </p:nvSpPr>
          <p:spPr bwMode="auto">
            <a:xfrm>
              <a:off x="3052763" y="1476375"/>
              <a:ext cx="20638" cy="12700"/>
            </a:xfrm>
            <a:custGeom>
              <a:avLst/>
              <a:gdLst/>
              <a:ahLst/>
              <a:cxnLst>
                <a:cxn ang="0">
                  <a:pos x="5" y="10"/>
                </a:cxn>
                <a:cxn ang="0">
                  <a:pos x="15" y="0"/>
                </a:cxn>
                <a:cxn ang="0">
                  <a:pos x="5" y="10"/>
                </a:cxn>
              </a:cxnLst>
              <a:rect l="0" t="0" r="r" b="b"/>
              <a:pathLst>
                <a:path w="15" h="10">
                  <a:moveTo>
                    <a:pt x="5" y="10"/>
                  </a:moveTo>
                  <a:cubicBezTo>
                    <a:pt x="0" y="10"/>
                    <a:pt x="10" y="0"/>
                    <a:pt x="15" y="0"/>
                  </a:cubicBezTo>
                  <a:cubicBezTo>
                    <a:pt x="14" y="6"/>
                    <a:pt x="10" y="10"/>
                    <a:pt x="5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7" name="Freeform 84"/>
            <p:cNvSpPr/>
            <p:nvPr/>
          </p:nvSpPr>
          <p:spPr bwMode="auto">
            <a:xfrm>
              <a:off x="2876550" y="1335088"/>
              <a:ext cx="482600" cy="347663"/>
            </a:xfrm>
            <a:custGeom>
              <a:avLst/>
              <a:gdLst/>
              <a:ahLst/>
              <a:cxnLst>
                <a:cxn ang="0">
                  <a:pos x="333" y="196"/>
                </a:cxn>
                <a:cxn ang="0">
                  <a:pos x="281" y="171"/>
                </a:cxn>
                <a:cxn ang="0">
                  <a:pos x="289" y="177"/>
                </a:cxn>
                <a:cxn ang="0">
                  <a:pos x="283" y="184"/>
                </a:cxn>
                <a:cxn ang="0">
                  <a:pos x="298" y="201"/>
                </a:cxn>
                <a:cxn ang="0">
                  <a:pos x="318" y="206"/>
                </a:cxn>
                <a:cxn ang="0">
                  <a:pos x="326" y="225"/>
                </a:cxn>
                <a:cxn ang="0">
                  <a:pos x="278" y="225"/>
                </a:cxn>
                <a:cxn ang="0">
                  <a:pos x="304" y="256"/>
                </a:cxn>
                <a:cxn ang="0">
                  <a:pos x="295" y="256"/>
                </a:cxn>
                <a:cxn ang="0">
                  <a:pos x="233" y="226"/>
                </a:cxn>
                <a:cxn ang="0">
                  <a:pos x="190" y="210"/>
                </a:cxn>
                <a:cxn ang="0">
                  <a:pos x="169" y="214"/>
                </a:cxn>
                <a:cxn ang="0">
                  <a:pos x="168" y="189"/>
                </a:cxn>
                <a:cxn ang="0">
                  <a:pos x="207" y="183"/>
                </a:cxn>
                <a:cxn ang="0">
                  <a:pos x="210" y="167"/>
                </a:cxn>
                <a:cxn ang="0">
                  <a:pos x="186" y="115"/>
                </a:cxn>
                <a:cxn ang="0">
                  <a:pos x="168" y="115"/>
                </a:cxn>
                <a:cxn ang="0">
                  <a:pos x="146" y="85"/>
                </a:cxn>
                <a:cxn ang="0">
                  <a:pos x="122" y="91"/>
                </a:cxn>
                <a:cxn ang="0">
                  <a:pos x="41" y="82"/>
                </a:cxn>
                <a:cxn ang="0">
                  <a:pos x="11" y="69"/>
                </a:cxn>
                <a:cxn ang="0">
                  <a:pos x="30" y="65"/>
                </a:cxn>
                <a:cxn ang="0">
                  <a:pos x="0" y="48"/>
                </a:cxn>
                <a:cxn ang="0">
                  <a:pos x="11" y="16"/>
                </a:cxn>
                <a:cxn ang="0">
                  <a:pos x="61" y="4"/>
                </a:cxn>
                <a:cxn ang="0">
                  <a:pos x="46" y="32"/>
                </a:cxn>
                <a:cxn ang="0">
                  <a:pos x="50" y="47"/>
                </a:cxn>
                <a:cxn ang="0">
                  <a:pos x="55" y="26"/>
                </a:cxn>
                <a:cxn ang="0">
                  <a:pos x="120" y="29"/>
                </a:cxn>
                <a:cxn ang="0">
                  <a:pos x="128" y="34"/>
                </a:cxn>
                <a:cxn ang="0">
                  <a:pos x="156" y="27"/>
                </a:cxn>
                <a:cxn ang="0">
                  <a:pos x="217" y="56"/>
                </a:cxn>
                <a:cxn ang="0">
                  <a:pos x="242" y="65"/>
                </a:cxn>
                <a:cxn ang="0">
                  <a:pos x="273" y="85"/>
                </a:cxn>
                <a:cxn ang="0">
                  <a:pos x="293" y="95"/>
                </a:cxn>
                <a:cxn ang="0">
                  <a:pos x="291" y="102"/>
                </a:cxn>
                <a:cxn ang="0">
                  <a:pos x="283" y="116"/>
                </a:cxn>
                <a:cxn ang="0">
                  <a:pos x="317" y="135"/>
                </a:cxn>
                <a:cxn ang="0">
                  <a:pos x="342" y="153"/>
                </a:cxn>
                <a:cxn ang="0">
                  <a:pos x="362" y="165"/>
                </a:cxn>
                <a:cxn ang="0">
                  <a:pos x="349" y="178"/>
                </a:cxn>
              </a:cxnLst>
              <a:rect l="0" t="0" r="r" b="b"/>
              <a:pathLst>
                <a:path w="362" h="261">
                  <a:moveTo>
                    <a:pt x="339" y="184"/>
                  </a:moveTo>
                  <a:cubicBezTo>
                    <a:pt x="339" y="189"/>
                    <a:pt x="338" y="196"/>
                    <a:pt x="333" y="196"/>
                  </a:cubicBezTo>
                  <a:cubicBezTo>
                    <a:pt x="311" y="196"/>
                    <a:pt x="311" y="166"/>
                    <a:pt x="289" y="166"/>
                  </a:cubicBezTo>
                  <a:cubicBezTo>
                    <a:pt x="287" y="166"/>
                    <a:pt x="281" y="171"/>
                    <a:pt x="281" y="171"/>
                  </a:cubicBezTo>
                  <a:cubicBezTo>
                    <a:pt x="284" y="173"/>
                    <a:pt x="285" y="173"/>
                    <a:pt x="289" y="172"/>
                  </a:cubicBezTo>
                  <a:cubicBezTo>
                    <a:pt x="289" y="177"/>
                    <a:pt x="289" y="177"/>
                    <a:pt x="289" y="177"/>
                  </a:cubicBezTo>
                  <a:cubicBezTo>
                    <a:pt x="287" y="178"/>
                    <a:pt x="284" y="178"/>
                    <a:pt x="283" y="177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8" y="184"/>
                    <a:pt x="288" y="184"/>
                    <a:pt x="288" y="184"/>
                  </a:cubicBezTo>
                  <a:cubicBezTo>
                    <a:pt x="289" y="189"/>
                    <a:pt x="295" y="199"/>
                    <a:pt x="298" y="201"/>
                  </a:cubicBezTo>
                  <a:cubicBezTo>
                    <a:pt x="307" y="204"/>
                    <a:pt x="310" y="198"/>
                    <a:pt x="311" y="206"/>
                  </a:cubicBezTo>
                  <a:cubicBezTo>
                    <a:pt x="315" y="206"/>
                    <a:pt x="315" y="206"/>
                    <a:pt x="318" y="206"/>
                  </a:cubicBezTo>
                  <a:cubicBezTo>
                    <a:pt x="318" y="213"/>
                    <a:pt x="318" y="213"/>
                    <a:pt x="318" y="215"/>
                  </a:cubicBezTo>
                  <a:cubicBezTo>
                    <a:pt x="318" y="218"/>
                    <a:pt x="326" y="220"/>
                    <a:pt x="326" y="225"/>
                  </a:cubicBezTo>
                  <a:cubicBezTo>
                    <a:pt x="326" y="229"/>
                    <a:pt x="321" y="238"/>
                    <a:pt x="319" y="242"/>
                  </a:cubicBezTo>
                  <a:cubicBezTo>
                    <a:pt x="311" y="242"/>
                    <a:pt x="283" y="231"/>
                    <a:pt x="278" y="225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9" y="234"/>
                    <a:pt x="304" y="243"/>
                    <a:pt x="304" y="256"/>
                  </a:cubicBezTo>
                  <a:cubicBezTo>
                    <a:pt x="304" y="259"/>
                    <a:pt x="301" y="261"/>
                    <a:pt x="299" y="261"/>
                  </a:cubicBezTo>
                  <a:cubicBezTo>
                    <a:pt x="297" y="261"/>
                    <a:pt x="296" y="256"/>
                    <a:pt x="295" y="256"/>
                  </a:cubicBezTo>
                  <a:cubicBezTo>
                    <a:pt x="282" y="249"/>
                    <a:pt x="274" y="252"/>
                    <a:pt x="263" y="245"/>
                  </a:cubicBezTo>
                  <a:cubicBezTo>
                    <a:pt x="252" y="239"/>
                    <a:pt x="226" y="240"/>
                    <a:pt x="233" y="226"/>
                  </a:cubicBezTo>
                  <a:cubicBezTo>
                    <a:pt x="219" y="219"/>
                    <a:pt x="212" y="211"/>
                    <a:pt x="199" y="204"/>
                  </a:cubicBezTo>
                  <a:cubicBezTo>
                    <a:pt x="197" y="207"/>
                    <a:pt x="194" y="210"/>
                    <a:pt x="190" y="210"/>
                  </a:cubicBezTo>
                  <a:cubicBezTo>
                    <a:pt x="186" y="210"/>
                    <a:pt x="187" y="207"/>
                    <a:pt x="183" y="207"/>
                  </a:cubicBezTo>
                  <a:cubicBezTo>
                    <a:pt x="177" y="207"/>
                    <a:pt x="175" y="214"/>
                    <a:pt x="169" y="214"/>
                  </a:cubicBezTo>
                  <a:cubicBezTo>
                    <a:pt x="165" y="214"/>
                    <a:pt x="150" y="208"/>
                    <a:pt x="150" y="201"/>
                  </a:cubicBezTo>
                  <a:cubicBezTo>
                    <a:pt x="150" y="197"/>
                    <a:pt x="162" y="189"/>
                    <a:pt x="168" y="189"/>
                  </a:cubicBezTo>
                  <a:cubicBezTo>
                    <a:pt x="176" y="189"/>
                    <a:pt x="183" y="189"/>
                    <a:pt x="187" y="189"/>
                  </a:cubicBezTo>
                  <a:cubicBezTo>
                    <a:pt x="191" y="189"/>
                    <a:pt x="202" y="187"/>
                    <a:pt x="207" y="183"/>
                  </a:cubicBezTo>
                  <a:cubicBezTo>
                    <a:pt x="205" y="182"/>
                    <a:pt x="199" y="178"/>
                    <a:pt x="199" y="174"/>
                  </a:cubicBezTo>
                  <a:cubicBezTo>
                    <a:pt x="199" y="167"/>
                    <a:pt x="207" y="171"/>
                    <a:pt x="210" y="167"/>
                  </a:cubicBezTo>
                  <a:cubicBezTo>
                    <a:pt x="214" y="163"/>
                    <a:pt x="223" y="154"/>
                    <a:pt x="223" y="148"/>
                  </a:cubicBezTo>
                  <a:cubicBezTo>
                    <a:pt x="223" y="136"/>
                    <a:pt x="195" y="115"/>
                    <a:pt x="186" y="115"/>
                  </a:cubicBezTo>
                  <a:cubicBezTo>
                    <a:pt x="180" y="115"/>
                    <a:pt x="177" y="120"/>
                    <a:pt x="172" y="120"/>
                  </a:cubicBezTo>
                  <a:cubicBezTo>
                    <a:pt x="170" y="120"/>
                    <a:pt x="168" y="115"/>
                    <a:pt x="168" y="115"/>
                  </a:cubicBezTo>
                  <a:cubicBezTo>
                    <a:pt x="168" y="110"/>
                    <a:pt x="176" y="109"/>
                    <a:pt x="179" y="109"/>
                  </a:cubicBezTo>
                  <a:cubicBezTo>
                    <a:pt x="175" y="105"/>
                    <a:pt x="151" y="85"/>
                    <a:pt x="146" y="85"/>
                  </a:cubicBezTo>
                  <a:cubicBezTo>
                    <a:pt x="140" y="85"/>
                    <a:pt x="133" y="101"/>
                    <a:pt x="125" y="101"/>
                  </a:cubicBezTo>
                  <a:cubicBezTo>
                    <a:pt x="120" y="101"/>
                    <a:pt x="121" y="94"/>
                    <a:pt x="122" y="91"/>
                  </a:cubicBezTo>
                  <a:cubicBezTo>
                    <a:pt x="108" y="90"/>
                    <a:pt x="75" y="91"/>
                    <a:pt x="55" y="91"/>
                  </a:cubicBezTo>
                  <a:cubicBezTo>
                    <a:pt x="51" y="91"/>
                    <a:pt x="44" y="86"/>
                    <a:pt x="41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8" y="76"/>
                    <a:pt x="11" y="75"/>
                    <a:pt x="11" y="69"/>
                  </a:cubicBezTo>
                  <a:cubicBezTo>
                    <a:pt x="16" y="67"/>
                    <a:pt x="23" y="70"/>
                    <a:pt x="30" y="70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26" y="62"/>
                    <a:pt x="6" y="60"/>
                    <a:pt x="6" y="60"/>
                  </a:cubicBezTo>
                  <a:cubicBezTo>
                    <a:pt x="6" y="60"/>
                    <a:pt x="0" y="52"/>
                    <a:pt x="0" y="48"/>
                  </a:cubicBezTo>
                  <a:cubicBezTo>
                    <a:pt x="0" y="36"/>
                    <a:pt x="2" y="33"/>
                    <a:pt x="8" y="29"/>
                  </a:cubicBezTo>
                  <a:cubicBezTo>
                    <a:pt x="12" y="26"/>
                    <a:pt x="10" y="18"/>
                    <a:pt x="11" y="16"/>
                  </a:cubicBezTo>
                  <a:cubicBezTo>
                    <a:pt x="20" y="7"/>
                    <a:pt x="32" y="0"/>
                    <a:pt x="47" y="0"/>
                  </a:cubicBezTo>
                  <a:cubicBezTo>
                    <a:pt x="47" y="0"/>
                    <a:pt x="61" y="4"/>
                    <a:pt x="61" y="4"/>
                  </a:cubicBezTo>
                  <a:cubicBezTo>
                    <a:pt x="57" y="14"/>
                    <a:pt x="42" y="14"/>
                    <a:pt x="42" y="27"/>
                  </a:cubicBezTo>
                  <a:cubicBezTo>
                    <a:pt x="42" y="30"/>
                    <a:pt x="44" y="32"/>
                    <a:pt x="46" y="32"/>
                  </a:cubicBezTo>
                  <a:cubicBezTo>
                    <a:pt x="45" y="35"/>
                    <a:pt x="46" y="40"/>
                    <a:pt x="46" y="40"/>
                  </a:cubicBezTo>
                  <a:cubicBezTo>
                    <a:pt x="46" y="43"/>
                    <a:pt x="45" y="47"/>
                    <a:pt x="50" y="47"/>
                  </a:cubicBezTo>
                  <a:cubicBezTo>
                    <a:pt x="53" y="47"/>
                    <a:pt x="59" y="42"/>
                    <a:pt x="59" y="38"/>
                  </a:cubicBezTo>
                  <a:cubicBezTo>
                    <a:pt x="59" y="34"/>
                    <a:pt x="55" y="31"/>
                    <a:pt x="55" y="26"/>
                  </a:cubicBezTo>
                  <a:cubicBezTo>
                    <a:pt x="55" y="10"/>
                    <a:pt x="84" y="4"/>
                    <a:pt x="102" y="4"/>
                  </a:cubicBezTo>
                  <a:cubicBezTo>
                    <a:pt x="113" y="4"/>
                    <a:pt x="120" y="20"/>
                    <a:pt x="120" y="29"/>
                  </a:cubicBezTo>
                  <a:cubicBezTo>
                    <a:pt x="120" y="31"/>
                    <a:pt x="117" y="38"/>
                    <a:pt x="120" y="38"/>
                  </a:cubicBezTo>
                  <a:cubicBezTo>
                    <a:pt x="122" y="38"/>
                    <a:pt x="124" y="34"/>
                    <a:pt x="128" y="34"/>
                  </a:cubicBezTo>
                  <a:cubicBezTo>
                    <a:pt x="133" y="34"/>
                    <a:pt x="135" y="38"/>
                    <a:pt x="138" y="38"/>
                  </a:cubicBezTo>
                  <a:cubicBezTo>
                    <a:pt x="146" y="38"/>
                    <a:pt x="148" y="27"/>
                    <a:pt x="156" y="27"/>
                  </a:cubicBezTo>
                  <a:cubicBezTo>
                    <a:pt x="165" y="27"/>
                    <a:pt x="183" y="30"/>
                    <a:pt x="189" y="34"/>
                  </a:cubicBezTo>
                  <a:cubicBezTo>
                    <a:pt x="199" y="41"/>
                    <a:pt x="202" y="56"/>
                    <a:pt x="217" y="56"/>
                  </a:cubicBezTo>
                  <a:cubicBezTo>
                    <a:pt x="223" y="56"/>
                    <a:pt x="224" y="56"/>
                    <a:pt x="228" y="56"/>
                  </a:cubicBezTo>
                  <a:cubicBezTo>
                    <a:pt x="232" y="56"/>
                    <a:pt x="243" y="57"/>
                    <a:pt x="242" y="65"/>
                  </a:cubicBezTo>
                  <a:cubicBezTo>
                    <a:pt x="254" y="69"/>
                    <a:pt x="261" y="76"/>
                    <a:pt x="273" y="77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6" y="85"/>
                    <a:pt x="281" y="85"/>
                    <a:pt x="281" y="85"/>
                  </a:cubicBezTo>
                  <a:cubicBezTo>
                    <a:pt x="287" y="85"/>
                    <a:pt x="290" y="89"/>
                    <a:pt x="293" y="95"/>
                  </a:cubicBezTo>
                  <a:cubicBezTo>
                    <a:pt x="287" y="96"/>
                    <a:pt x="281" y="96"/>
                    <a:pt x="277" y="101"/>
                  </a:cubicBezTo>
                  <a:cubicBezTo>
                    <a:pt x="285" y="102"/>
                    <a:pt x="287" y="102"/>
                    <a:pt x="291" y="102"/>
                  </a:cubicBezTo>
                  <a:cubicBezTo>
                    <a:pt x="293" y="102"/>
                    <a:pt x="296" y="103"/>
                    <a:pt x="297" y="106"/>
                  </a:cubicBezTo>
                  <a:cubicBezTo>
                    <a:pt x="290" y="110"/>
                    <a:pt x="287" y="110"/>
                    <a:pt x="283" y="116"/>
                  </a:cubicBezTo>
                  <a:cubicBezTo>
                    <a:pt x="287" y="118"/>
                    <a:pt x="289" y="120"/>
                    <a:pt x="295" y="120"/>
                  </a:cubicBezTo>
                  <a:cubicBezTo>
                    <a:pt x="296" y="130"/>
                    <a:pt x="308" y="134"/>
                    <a:pt x="317" y="135"/>
                  </a:cubicBezTo>
                  <a:cubicBezTo>
                    <a:pt x="318" y="143"/>
                    <a:pt x="320" y="151"/>
                    <a:pt x="327" y="151"/>
                  </a:cubicBezTo>
                  <a:cubicBezTo>
                    <a:pt x="337" y="151"/>
                    <a:pt x="339" y="145"/>
                    <a:pt x="342" y="153"/>
                  </a:cubicBezTo>
                  <a:cubicBezTo>
                    <a:pt x="344" y="155"/>
                    <a:pt x="348" y="155"/>
                    <a:pt x="350" y="155"/>
                  </a:cubicBezTo>
                  <a:cubicBezTo>
                    <a:pt x="359" y="155"/>
                    <a:pt x="362" y="158"/>
                    <a:pt x="362" y="165"/>
                  </a:cubicBezTo>
                  <a:cubicBezTo>
                    <a:pt x="362" y="171"/>
                    <a:pt x="355" y="173"/>
                    <a:pt x="349" y="173"/>
                  </a:cubicBezTo>
                  <a:cubicBezTo>
                    <a:pt x="349" y="178"/>
                    <a:pt x="349" y="176"/>
                    <a:pt x="349" y="178"/>
                  </a:cubicBezTo>
                  <a:cubicBezTo>
                    <a:pt x="349" y="180"/>
                    <a:pt x="348" y="184"/>
                    <a:pt x="339" y="1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8" name="Freeform 85"/>
            <p:cNvSpPr/>
            <p:nvPr/>
          </p:nvSpPr>
          <p:spPr bwMode="auto">
            <a:xfrm>
              <a:off x="3073400" y="1635125"/>
              <a:ext cx="14288" cy="127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0" y="6"/>
                </a:cxn>
                <a:cxn ang="0">
                  <a:pos x="10" y="6"/>
                </a:cxn>
              </a:cxnLst>
              <a:rect l="0" t="0" r="r" b="b"/>
              <a:pathLst>
                <a:path w="10" h="9">
                  <a:moveTo>
                    <a:pt x="10" y="6"/>
                  </a:moveTo>
                  <a:cubicBezTo>
                    <a:pt x="6" y="9"/>
                    <a:pt x="5" y="9"/>
                    <a:pt x="0" y="6"/>
                  </a:cubicBezTo>
                  <a:cubicBezTo>
                    <a:pt x="5" y="0"/>
                    <a:pt x="5" y="3"/>
                    <a:pt x="10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59" name="Freeform 86"/>
            <p:cNvSpPr/>
            <p:nvPr/>
          </p:nvSpPr>
          <p:spPr bwMode="auto">
            <a:xfrm>
              <a:off x="2974975" y="1568450"/>
              <a:ext cx="12700" cy="12700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9" y="9"/>
                </a:cxn>
                <a:cxn ang="0">
                  <a:pos x="1" y="2"/>
                </a:cxn>
              </a:cxnLst>
              <a:rect l="0" t="0" r="r" b="b"/>
              <a:pathLst>
                <a:path w="9" h="9">
                  <a:moveTo>
                    <a:pt x="1" y="2"/>
                  </a:moveTo>
                  <a:cubicBezTo>
                    <a:pt x="6" y="0"/>
                    <a:pt x="6" y="5"/>
                    <a:pt x="9" y="9"/>
                  </a:cubicBezTo>
                  <a:cubicBezTo>
                    <a:pt x="4" y="9"/>
                    <a:pt x="0" y="5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0" name="Freeform 87"/>
            <p:cNvSpPr/>
            <p:nvPr/>
          </p:nvSpPr>
          <p:spPr bwMode="auto">
            <a:xfrm>
              <a:off x="2847975" y="985838"/>
              <a:ext cx="514350" cy="269875"/>
            </a:xfrm>
            <a:custGeom>
              <a:avLst/>
              <a:gdLst/>
              <a:ahLst/>
              <a:cxnLst>
                <a:cxn ang="0">
                  <a:pos x="307" y="16"/>
                </a:cxn>
                <a:cxn ang="0">
                  <a:pos x="350" y="9"/>
                </a:cxn>
                <a:cxn ang="0">
                  <a:pos x="386" y="28"/>
                </a:cxn>
                <a:cxn ang="0">
                  <a:pos x="313" y="51"/>
                </a:cxn>
                <a:cxn ang="0">
                  <a:pos x="295" y="74"/>
                </a:cxn>
                <a:cxn ang="0">
                  <a:pos x="231" y="108"/>
                </a:cxn>
                <a:cxn ang="0">
                  <a:pos x="216" y="118"/>
                </a:cxn>
                <a:cxn ang="0">
                  <a:pos x="216" y="137"/>
                </a:cxn>
                <a:cxn ang="0">
                  <a:pos x="174" y="157"/>
                </a:cxn>
                <a:cxn ang="0">
                  <a:pos x="158" y="184"/>
                </a:cxn>
                <a:cxn ang="0">
                  <a:pos x="176" y="188"/>
                </a:cxn>
                <a:cxn ang="0">
                  <a:pos x="126" y="197"/>
                </a:cxn>
                <a:cxn ang="0">
                  <a:pos x="80" y="201"/>
                </a:cxn>
                <a:cxn ang="0">
                  <a:pos x="33" y="197"/>
                </a:cxn>
                <a:cxn ang="0">
                  <a:pos x="60" y="176"/>
                </a:cxn>
                <a:cxn ang="0">
                  <a:pos x="57" y="158"/>
                </a:cxn>
                <a:cxn ang="0">
                  <a:pos x="92" y="170"/>
                </a:cxn>
                <a:cxn ang="0">
                  <a:pos x="66" y="148"/>
                </a:cxn>
                <a:cxn ang="0">
                  <a:pos x="55" y="151"/>
                </a:cxn>
                <a:cxn ang="0">
                  <a:pos x="68" y="131"/>
                </a:cxn>
                <a:cxn ang="0">
                  <a:pos x="62" y="97"/>
                </a:cxn>
                <a:cxn ang="0">
                  <a:pos x="67" y="89"/>
                </a:cxn>
                <a:cxn ang="0">
                  <a:pos x="97" y="90"/>
                </a:cxn>
                <a:cxn ang="0">
                  <a:pos x="108" y="91"/>
                </a:cxn>
                <a:cxn ang="0">
                  <a:pos x="133" y="86"/>
                </a:cxn>
                <a:cxn ang="0">
                  <a:pos x="147" y="74"/>
                </a:cxn>
                <a:cxn ang="0">
                  <a:pos x="99" y="81"/>
                </a:cxn>
                <a:cxn ang="0">
                  <a:pos x="72" y="76"/>
                </a:cxn>
                <a:cxn ang="0">
                  <a:pos x="57" y="81"/>
                </a:cxn>
                <a:cxn ang="0">
                  <a:pos x="44" y="67"/>
                </a:cxn>
                <a:cxn ang="0">
                  <a:pos x="51" y="53"/>
                </a:cxn>
                <a:cxn ang="0">
                  <a:pos x="25" y="60"/>
                </a:cxn>
                <a:cxn ang="0">
                  <a:pos x="29" y="49"/>
                </a:cxn>
                <a:cxn ang="0">
                  <a:pos x="9" y="52"/>
                </a:cxn>
                <a:cxn ang="0">
                  <a:pos x="44" y="36"/>
                </a:cxn>
                <a:cxn ang="0">
                  <a:pos x="57" y="32"/>
                </a:cxn>
                <a:cxn ang="0">
                  <a:pos x="104" y="32"/>
                </a:cxn>
                <a:cxn ang="0">
                  <a:pos x="135" y="11"/>
                </a:cxn>
                <a:cxn ang="0">
                  <a:pos x="196" y="6"/>
                </a:cxn>
                <a:cxn ang="0">
                  <a:pos x="218" y="8"/>
                </a:cxn>
                <a:cxn ang="0">
                  <a:pos x="245" y="3"/>
                </a:cxn>
                <a:cxn ang="0">
                  <a:pos x="315" y="11"/>
                </a:cxn>
              </a:cxnLst>
              <a:rect l="0" t="0" r="r" b="b"/>
              <a:pathLst>
                <a:path w="386" h="203">
                  <a:moveTo>
                    <a:pt x="315" y="11"/>
                  </a:moveTo>
                  <a:cubicBezTo>
                    <a:pt x="312" y="14"/>
                    <a:pt x="310" y="15"/>
                    <a:pt x="307" y="16"/>
                  </a:cubicBezTo>
                  <a:cubicBezTo>
                    <a:pt x="342" y="6"/>
                    <a:pt x="342" y="6"/>
                    <a:pt x="342" y="6"/>
                  </a:cubicBezTo>
                  <a:cubicBezTo>
                    <a:pt x="345" y="7"/>
                    <a:pt x="347" y="8"/>
                    <a:pt x="350" y="9"/>
                  </a:cubicBezTo>
                  <a:cubicBezTo>
                    <a:pt x="355" y="11"/>
                    <a:pt x="355" y="14"/>
                    <a:pt x="358" y="17"/>
                  </a:cubicBezTo>
                  <a:cubicBezTo>
                    <a:pt x="363" y="22"/>
                    <a:pt x="386" y="20"/>
                    <a:pt x="386" y="28"/>
                  </a:cubicBezTo>
                  <a:cubicBezTo>
                    <a:pt x="386" y="33"/>
                    <a:pt x="378" y="32"/>
                    <a:pt x="375" y="34"/>
                  </a:cubicBezTo>
                  <a:cubicBezTo>
                    <a:pt x="358" y="48"/>
                    <a:pt x="336" y="40"/>
                    <a:pt x="313" y="51"/>
                  </a:cubicBezTo>
                  <a:cubicBezTo>
                    <a:pt x="317" y="56"/>
                    <a:pt x="335" y="52"/>
                    <a:pt x="346" y="52"/>
                  </a:cubicBezTo>
                  <a:cubicBezTo>
                    <a:pt x="336" y="63"/>
                    <a:pt x="311" y="69"/>
                    <a:pt x="295" y="74"/>
                  </a:cubicBezTo>
                  <a:cubicBezTo>
                    <a:pt x="277" y="80"/>
                    <a:pt x="267" y="97"/>
                    <a:pt x="254" y="107"/>
                  </a:cubicBezTo>
                  <a:cubicBezTo>
                    <a:pt x="248" y="112"/>
                    <a:pt x="238" y="106"/>
                    <a:pt x="231" y="108"/>
                  </a:cubicBezTo>
                  <a:cubicBezTo>
                    <a:pt x="221" y="112"/>
                    <a:pt x="210" y="112"/>
                    <a:pt x="203" y="118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28"/>
                    <a:pt x="211" y="127"/>
                    <a:pt x="203" y="126"/>
                  </a:cubicBezTo>
                  <a:cubicBezTo>
                    <a:pt x="208" y="129"/>
                    <a:pt x="213" y="131"/>
                    <a:pt x="216" y="137"/>
                  </a:cubicBezTo>
                  <a:cubicBezTo>
                    <a:pt x="206" y="141"/>
                    <a:pt x="203" y="152"/>
                    <a:pt x="196" y="157"/>
                  </a:cubicBezTo>
                  <a:cubicBezTo>
                    <a:pt x="177" y="157"/>
                    <a:pt x="177" y="157"/>
                    <a:pt x="174" y="157"/>
                  </a:cubicBezTo>
                  <a:cubicBezTo>
                    <a:pt x="175" y="160"/>
                    <a:pt x="177" y="161"/>
                    <a:pt x="177" y="164"/>
                  </a:cubicBezTo>
                  <a:cubicBezTo>
                    <a:pt x="177" y="178"/>
                    <a:pt x="158" y="169"/>
                    <a:pt x="158" y="184"/>
                  </a:cubicBezTo>
                  <a:cubicBezTo>
                    <a:pt x="165" y="184"/>
                    <a:pt x="166" y="184"/>
                    <a:pt x="169" y="184"/>
                  </a:cubicBezTo>
                  <a:cubicBezTo>
                    <a:pt x="171" y="184"/>
                    <a:pt x="176" y="184"/>
                    <a:pt x="176" y="188"/>
                  </a:cubicBezTo>
                  <a:cubicBezTo>
                    <a:pt x="176" y="195"/>
                    <a:pt x="151" y="203"/>
                    <a:pt x="141" y="203"/>
                  </a:cubicBezTo>
                  <a:cubicBezTo>
                    <a:pt x="131" y="203"/>
                    <a:pt x="135" y="197"/>
                    <a:pt x="126" y="197"/>
                  </a:cubicBezTo>
                  <a:cubicBezTo>
                    <a:pt x="113" y="197"/>
                    <a:pt x="104" y="197"/>
                    <a:pt x="93" y="197"/>
                  </a:cubicBezTo>
                  <a:cubicBezTo>
                    <a:pt x="89" y="197"/>
                    <a:pt x="86" y="201"/>
                    <a:pt x="80" y="201"/>
                  </a:cubicBezTo>
                  <a:cubicBezTo>
                    <a:pt x="65" y="201"/>
                    <a:pt x="53" y="197"/>
                    <a:pt x="38" y="192"/>
                  </a:cubicBezTo>
                  <a:cubicBezTo>
                    <a:pt x="37" y="194"/>
                    <a:pt x="35" y="197"/>
                    <a:pt x="33" y="197"/>
                  </a:cubicBezTo>
                  <a:cubicBezTo>
                    <a:pt x="29" y="197"/>
                    <a:pt x="28" y="194"/>
                    <a:pt x="28" y="193"/>
                  </a:cubicBezTo>
                  <a:cubicBezTo>
                    <a:pt x="28" y="176"/>
                    <a:pt x="51" y="182"/>
                    <a:pt x="60" y="176"/>
                  </a:cubicBezTo>
                  <a:cubicBezTo>
                    <a:pt x="55" y="172"/>
                    <a:pt x="46" y="170"/>
                    <a:pt x="46" y="162"/>
                  </a:cubicBezTo>
                  <a:cubicBezTo>
                    <a:pt x="46" y="156"/>
                    <a:pt x="52" y="158"/>
                    <a:pt x="57" y="158"/>
                  </a:cubicBezTo>
                  <a:cubicBezTo>
                    <a:pt x="71" y="158"/>
                    <a:pt x="76" y="165"/>
                    <a:pt x="84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86" y="164"/>
                    <a:pt x="72" y="159"/>
                    <a:pt x="72" y="148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3" y="149"/>
                    <a:pt x="63" y="149"/>
                    <a:pt x="61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46"/>
                    <a:pt x="55" y="146"/>
                    <a:pt x="55" y="146"/>
                  </a:cubicBezTo>
                  <a:cubicBezTo>
                    <a:pt x="58" y="138"/>
                    <a:pt x="61" y="134"/>
                    <a:pt x="68" y="131"/>
                  </a:cubicBezTo>
                  <a:cubicBezTo>
                    <a:pt x="79" y="128"/>
                    <a:pt x="92" y="132"/>
                    <a:pt x="92" y="119"/>
                  </a:cubicBezTo>
                  <a:cubicBezTo>
                    <a:pt x="92" y="105"/>
                    <a:pt x="62" y="105"/>
                    <a:pt x="62" y="97"/>
                  </a:cubicBezTo>
                  <a:cubicBezTo>
                    <a:pt x="62" y="93"/>
                    <a:pt x="69" y="94"/>
                    <a:pt x="73" y="94"/>
                  </a:cubicBezTo>
                  <a:cubicBezTo>
                    <a:pt x="68" y="94"/>
                    <a:pt x="67" y="92"/>
                    <a:pt x="67" y="89"/>
                  </a:cubicBezTo>
                  <a:cubicBezTo>
                    <a:pt x="69" y="88"/>
                    <a:pt x="71" y="89"/>
                    <a:pt x="73" y="89"/>
                  </a:cubicBezTo>
                  <a:cubicBezTo>
                    <a:pt x="78" y="89"/>
                    <a:pt x="88" y="87"/>
                    <a:pt x="97" y="90"/>
                  </a:cubicBezTo>
                  <a:cubicBezTo>
                    <a:pt x="108" y="93"/>
                    <a:pt x="112" y="106"/>
                    <a:pt x="124" y="104"/>
                  </a:cubicBezTo>
                  <a:cubicBezTo>
                    <a:pt x="122" y="102"/>
                    <a:pt x="108" y="93"/>
                    <a:pt x="108" y="91"/>
                  </a:cubicBezTo>
                  <a:cubicBezTo>
                    <a:pt x="108" y="89"/>
                    <a:pt x="110" y="88"/>
                    <a:pt x="111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41" y="83"/>
                    <a:pt x="149" y="81"/>
                    <a:pt x="154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38" y="81"/>
                    <a:pt x="128" y="84"/>
                    <a:pt x="114" y="84"/>
                  </a:cubicBezTo>
                  <a:cubicBezTo>
                    <a:pt x="106" y="84"/>
                    <a:pt x="103" y="81"/>
                    <a:pt x="99" y="81"/>
                  </a:cubicBezTo>
                  <a:cubicBezTo>
                    <a:pt x="95" y="81"/>
                    <a:pt x="93" y="85"/>
                    <a:pt x="90" y="85"/>
                  </a:cubicBezTo>
                  <a:cubicBezTo>
                    <a:pt x="81" y="85"/>
                    <a:pt x="70" y="82"/>
                    <a:pt x="72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3" y="78"/>
                    <a:pt x="61" y="81"/>
                    <a:pt x="57" y="81"/>
                  </a:cubicBezTo>
                  <a:cubicBezTo>
                    <a:pt x="48" y="81"/>
                    <a:pt x="36" y="75"/>
                    <a:pt x="33" y="71"/>
                  </a:cubicBezTo>
                  <a:cubicBezTo>
                    <a:pt x="36" y="69"/>
                    <a:pt x="39" y="67"/>
                    <a:pt x="44" y="67"/>
                  </a:cubicBezTo>
                  <a:cubicBezTo>
                    <a:pt x="36" y="67"/>
                    <a:pt x="27" y="66"/>
                    <a:pt x="24" y="67"/>
                  </a:cubicBezTo>
                  <a:cubicBezTo>
                    <a:pt x="29" y="55"/>
                    <a:pt x="40" y="56"/>
                    <a:pt x="51" y="53"/>
                  </a:cubicBezTo>
                  <a:cubicBezTo>
                    <a:pt x="47" y="52"/>
                    <a:pt x="46" y="52"/>
                    <a:pt x="42" y="52"/>
                  </a:cubicBezTo>
                  <a:cubicBezTo>
                    <a:pt x="33" y="52"/>
                    <a:pt x="33" y="60"/>
                    <a:pt x="25" y="60"/>
                  </a:cubicBezTo>
                  <a:cubicBezTo>
                    <a:pt x="22" y="60"/>
                    <a:pt x="18" y="57"/>
                    <a:pt x="17" y="56"/>
                  </a:cubicBezTo>
                  <a:cubicBezTo>
                    <a:pt x="21" y="52"/>
                    <a:pt x="24" y="51"/>
                    <a:pt x="29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3" y="50"/>
                    <a:pt x="11" y="51"/>
                    <a:pt x="9" y="52"/>
                  </a:cubicBezTo>
                  <a:cubicBezTo>
                    <a:pt x="7" y="52"/>
                    <a:pt x="2" y="52"/>
                    <a:pt x="0" y="52"/>
                  </a:cubicBezTo>
                  <a:cubicBezTo>
                    <a:pt x="2" y="41"/>
                    <a:pt x="31" y="36"/>
                    <a:pt x="44" y="36"/>
                  </a:cubicBezTo>
                  <a:cubicBezTo>
                    <a:pt x="49" y="36"/>
                    <a:pt x="52" y="36"/>
                    <a:pt x="53" y="36"/>
                  </a:cubicBezTo>
                  <a:cubicBezTo>
                    <a:pt x="55" y="36"/>
                    <a:pt x="57" y="34"/>
                    <a:pt x="57" y="32"/>
                  </a:cubicBezTo>
                  <a:cubicBezTo>
                    <a:pt x="71" y="32"/>
                    <a:pt x="65" y="22"/>
                    <a:pt x="74" y="22"/>
                  </a:cubicBezTo>
                  <a:cubicBezTo>
                    <a:pt x="83" y="22"/>
                    <a:pt x="100" y="31"/>
                    <a:pt x="104" y="32"/>
                  </a:cubicBezTo>
                  <a:cubicBezTo>
                    <a:pt x="108" y="22"/>
                    <a:pt x="113" y="12"/>
                    <a:pt x="126" y="12"/>
                  </a:cubicBezTo>
                  <a:cubicBezTo>
                    <a:pt x="134" y="12"/>
                    <a:pt x="129" y="16"/>
                    <a:pt x="135" y="11"/>
                  </a:cubicBezTo>
                  <a:cubicBezTo>
                    <a:pt x="137" y="7"/>
                    <a:pt x="141" y="6"/>
                    <a:pt x="145" y="6"/>
                  </a:cubicBezTo>
                  <a:cubicBezTo>
                    <a:pt x="168" y="6"/>
                    <a:pt x="173" y="6"/>
                    <a:pt x="196" y="6"/>
                  </a:cubicBezTo>
                  <a:cubicBezTo>
                    <a:pt x="197" y="4"/>
                    <a:pt x="199" y="3"/>
                    <a:pt x="201" y="3"/>
                  </a:cubicBezTo>
                  <a:cubicBezTo>
                    <a:pt x="209" y="3"/>
                    <a:pt x="211" y="8"/>
                    <a:pt x="218" y="8"/>
                  </a:cubicBezTo>
                  <a:cubicBezTo>
                    <a:pt x="224" y="8"/>
                    <a:pt x="226" y="0"/>
                    <a:pt x="232" y="0"/>
                  </a:cubicBezTo>
                  <a:cubicBezTo>
                    <a:pt x="239" y="0"/>
                    <a:pt x="241" y="3"/>
                    <a:pt x="245" y="3"/>
                  </a:cubicBezTo>
                  <a:cubicBezTo>
                    <a:pt x="250" y="3"/>
                    <a:pt x="253" y="3"/>
                    <a:pt x="258" y="3"/>
                  </a:cubicBezTo>
                  <a:cubicBezTo>
                    <a:pt x="268" y="3"/>
                    <a:pt x="306" y="2"/>
                    <a:pt x="3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1" name="Freeform 88"/>
            <p:cNvSpPr/>
            <p:nvPr/>
          </p:nvSpPr>
          <p:spPr bwMode="auto">
            <a:xfrm>
              <a:off x="3170238" y="960438"/>
              <a:ext cx="1006475" cy="765175"/>
            </a:xfrm>
            <a:custGeom>
              <a:avLst/>
              <a:gdLst/>
              <a:ahLst/>
              <a:cxnLst>
                <a:cxn ang="0">
                  <a:pos x="280" y="372"/>
                </a:cxn>
                <a:cxn ang="0">
                  <a:pos x="267" y="360"/>
                </a:cxn>
                <a:cxn ang="0">
                  <a:pos x="228" y="336"/>
                </a:cxn>
                <a:cxn ang="0">
                  <a:pos x="215" y="302"/>
                </a:cxn>
                <a:cxn ang="0">
                  <a:pos x="109" y="219"/>
                </a:cxn>
                <a:cxn ang="0">
                  <a:pos x="73" y="223"/>
                </a:cxn>
                <a:cxn ang="0">
                  <a:pos x="43" y="217"/>
                </a:cxn>
                <a:cxn ang="0">
                  <a:pos x="19" y="202"/>
                </a:cxn>
                <a:cxn ang="0">
                  <a:pos x="51" y="190"/>
                </a:cxn>
                <a:cxn ang="0">
                  <a:pos x="64" y="180"/>
                </a:cxn>
                <a:cxn ang="0">
                  <a:pos x="0" y="166"/>
                </a:cxn>
                <a:cxn ang="0">
                  <a:pos x="84" y="141"/>
                </a:cxn>
                <a:cxn ang="0">
                  <a:pos x="72" y="102"/>
                </a:cxn>
                <a:cxn ang="0">
                  <a:pos x="144" y="59"/>
                </a:cxn>
                <a:cxn ang="0">
                  <a:pos x="237" y="56"/>
                </a:cxn>
                <a:cxn ang="0">
                  <a:pos x="260" y="53"/>
                </a:cxn>
                <a:cxn ang="0">
                  <a:pos x="274" y="38"/>
                </a:cxn>
                <a:cxn ang="0">
                  <a:pos x="309" y="36"/>
                </a:cxn>
                <a:cxn ang="0">
                  <a:pos x="355" y="15"/>
                </a:cxn>
                <a:cxn ang="0">
                  <a:pos x="391" y="13"/>
                </a:cxn>
                <a:cxn ang="0">
                  <a:pos x="534" y="0"/>
                </a:cxn>
                <a:cxn ang="0">
                  <a:pos x="594" y="48"/>
                </a:cxn>
                <a:cxn ang="0">
                  <a:pos x="570" y="75"/>
                </a:cxn>
                <a:cxn ang="0">
                  <a:pos x="603" y="102"/>
                </a:cxn>
                <a:cxn ang="0">
                  <a:pos x="684" y="66"/>
                </a:cxn>
                <a:cxn ang="0">
                  <a:pos x="730" y="51"/>
                </a:cxn>
                <a:cxn ang="0">
                  <a:pos x="702" y="94"/>
                </a:cxn>
                <a:cxn ang="0">
                  <a:pos x="691" y="114"/>
                </a:cxn>
                <a:cxn ang="0">
                  <a:pos x="654" y="150"/>
                </a:cxn>
                <a:cxn ang="0">
                  <a:pos x="677" y="178"/>
                </a:cxn>
                <a:cxn ang="0">
                  <a:pos x="657" y="202"/>
                </a:cxn>
                <a:cxn ang="0">
                  <a:pos x="669" y="236"/>
                </a:cxn>
                <a:cxn ang="0">
                  <a:pos x="673" y="260"/>
                </a:cxn>
                <a:cxn ang="0">
                  <a:pos x="633" y="295"/>
                </a:cxn>
                <a:cxn ang="0">
                  <a:pos x="637" y="305"/>
                </a:cxn>
                <a:cxn ang="0">
                  <a:pos x="601" y="297"/>
                </a:cxn>
                <a:cxn ang="0">
                  <a:pos x="633" y="358"/>
                </a:cxn>
                <a:cxn ang="0">
                  <a:pos x="596" y="347"/>
                </a:cxn>
                <a:cxn ang="0">
                  <a:pos x="616" y="375"/>
                </a:cxn>
                <a:cxn ang="0">
                  <a:pos x="518" y="408"/>
                </a:cxn>
                <a:cxn ang="0">
                  <a:pos x="483" y="445"/>
                </a:cxn>
                <a:cxn ang="0">
                  <a:pos x="443" y="449"/>
                </a:cxn>
                <a:cxn ang="0">
                  <a:pos x="402" y="485"/>
                </a:cxn>
                <a:cxn ang="0">
                  <a:pos x="384" y="523"/>
                </a:cxn>
                <a:cxn ang="0">
                  <a:pos x="362" y="571"/>
                </a:cxn>
                <a:cxn ang="0">
                  <a:pos x="313" y="560"/>
                </a:cxn>
                <a:cxn ang="0">
                  <a:pos x="270" y="499"/>
                </a:cxn>
                <a:cxn ang="0">
                  <a:pos x="256" y="475"/>
                </a:cxn>
                <a:cxn ang="0">
                  <a:pos x="237" y="438"/>
                </a:cxn>
                <a:cxn ang="0">
                  <a:pos x="255" y="403"/>
                </a:cxn>
              </a:cxnLst>
              <a:rect l="0" t="0" r="r" b="b"/>
              <a:pathLst>
                <a:path w="756" h="575">
                  <a:moveTo>
                    <a:pt x="255" y="403"/>
                  </a:moveTo>
                  <a:cubicBezTo>
                    <a:pt x="261" y="400"/>
                    <a:pt x="261" y="400"/>
                    <a:pt x="267" y="402"/>
                  </a:cubicBezTo>
                  <a:cubicBezTo>
                    <a:pt x="270" y="389"/>
                    <a:pt x="276" y="385"/>
                    <a:pt x="280" y="372"/>
                  </a:cubicBezTo>
                  <a:cubicBezTo>
                    <a:pt x="266" y="368"/>
                    <a:pt x="234" y="366"/>
                    <a:pt x="233" y="353"/>
                  </a:cubicBezTo>
                  <a:cubicBezTo>
                    <a:pt x="237" y="352"/>
                    <a:pt x="236" y="353"/>
                    <a:pt x="240" y="353"/>
                  </a:cubicBezTo>
                  <a:cubicBezTo>
                    <a:pt x="250" y="353"/>
                    <a:pt x="256" y="360"/>
                    <a:pt x="267" y="360"/>
                  </a:cubicBezTo>
                  <a:cubicBezTo>
                    <a:pt x="271" y="360"/>
                    <a:pt x="271" y="356"/>
                    <a:pt x="271" y="353"/>
                  </a:cubicBezTo>
                  <a:cubicBezTo>
                    <a:pt x="258" y="349"/>
                    <a:pt x="254" y="328"/>
                    <a:pt x="239" y="328"/>
                  </a:cubicBezTo>
                  <a:cubicBezTo>
                    <a:pt x="235" y="328"/>
                    <a:pt x="234" y="336"/>
                    <a:pt x="228" y="336"/>
                  </a:cubicBezTo>
                  <a:cubicBezTo>
                    <a:pt x="220" y="336"/>
                    <a:pt x="216" y="335"/>
                    <a:pt x="216" y="328"/>
                  </a:cubicBezTo>
                  <a:cubicBezTo>
                    <a:pt x="216" y="318"/>
                    <a:pt x="226" y="319"/>
                    <a:pt x="226" y="309"/>
                  </a:cubicBezTo>
                  <a:cubicBezTo>
                    <a:pt x="226" y="303"/>
                    <a:pt x="219" y="302"/>
                    <a:pt x="215" y="302"/>
                  </a:cubicBezTo>
                  <a:cubicBezTo>
                    <a:pt x="215" y="295"/>
                    <a:pt x="215" y="295"/>
                    <a:pt x="215" y="295"/>
                  </a:cubicBezTo>
                  <a:cubicBezTo>
                    <a:pt x="203" y="257"/>
                    <a:pt x="172" y="219"/>
                    <a:pt x="122" y="219"/>
                  </a:cubicBezTo>
                  <a:cubicBezTo>
                    <a:pt x="115" y="219"/>
                    <a:pt x="113" y="219"/>
                    <a:pt x="109" y="219"/>
                  </a:cubicBezTo>
                  <a:cubicBezTo>
                    <a:pt x="103" y="219"/>
                    <a:pt x="101" y="224"/>
                    <a:pt x="95" y="224"/>
                  </a:cubicBezTo>
                  <a:cubicBezTo>
                    <a:pt x="91" y="224"/>
                    <a:pt x="87" y="221"/>
                    <a:pt x="82" y="221"/>
                  </a:cubicBezTo>
                  <a:cubicBezTo>
                    <a:pt x="77" y="221"/>
                    <a:pt x="75" y="222"/>
                    <a:pt x="73" y="223"/>
                  </a:cubicBezTo>
                  <a:cubicBezTo>
                    <a:pt x="74" y="224"/>
                    <a:pt x="76" y="226"/>
                    <a:pt x="77" y="226"/>
                  </a:cubicBezTo>
                  <a:cubicBezTo>
                    <a:pt x="75" y="229"/>
                    <a:pt x="75" y="228"/>
                    <a:pt x="72" y="228"/>
                  </a:cubicBezTo>
                  <a:cubicBezTo>
                    <a:pt x="62" y="228"/>
                    <a:pt x="48" y="224"/>
                    <a:pt x="43" y="217"/>
                  </a:cubicBezTo>
                  <a:cubicBezTo>
                    <a:pt x="47" y="214"/>
                    <a:pt x="50" y="214"/>
                    <a:pt x="52" y="210"/>
                  </a:cubicBezTo>
                  <a:cubicBezTo>
                    <a:pt x="45" y="207"/>
                    <a:pt x="39" y="202"/>
                    <a:pt x="34" y="202"/>
                  </a:cubicBezTo>
                  <a:cubicBezTo>
                    <a:pt x="24" y="202"/>
                    <a:pt x="27" y="206"/>
                    <a:pt x="19" y="202"/>
                  </a:cubicBezTo>
                  <a:cubicBezTo>
                    <a:pt x="19" y="196"/>
                    <a:pt x="28" y="194"/>
                    <a:pt x="32" y="194"/>
                  </a:cubicBezTo>
                  <a:cubicBezTo>
                    <a:pt x="37" y="194"/>
                    <a:pt x="40" y="194"/>
                    <a:pt x="43" y="194"/>
                  </a:cubicBezTo>
                  <a:cubicBezTo>
                    <a:pt x="47" y="194"/>
                    <a:pt x="49" y="193"/>
                    <a:pt x="51" y="190"/>
                  </a:cubicBezTo>
                  <a:cubicBezTo>
                    <a:pt x="76" y="190"/>
                    <a:pt x="76" y="190"/>
                    <a:pt x="76" y="190"/>
                  </a:cubicBezTo>
                  <a:cubicBezTo>
                    <a:pt x="80" y="187"/>
                    <a:pt x="80" y="185"/>
                    <a:pt x="82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63" y="183"/>
                    <a:pt x="62" y="185"/>
                    <a:pt x="60" y="185"/>
                  </a:cubicBezTo>
                  <a:cubicBezTo>
                    <a:pt x="53" y="185"/>
                    <a:pt x="50" y="185"/>
                    <a:pt x="44" y="185"/>
                  </a:cubicBezTo>
                  <a:cubicBezTo>
                    <a:pt x="42" y="185"/>
                    <a:pt x="0" y="173"/>
                    <a:pt x="0" y="166"/>
                  </a:cubicBezTo>
                  <a:cubicBezTo>
                    <a:pt x="0" y="152"/>
                    <a:pt x="16" y="157"/>
                    <a:pt x="25" y="154"/>
                  </a:cubicBezTo>
                  <a:cubicBezTo>
                    <a:pt x="33" y="151"/>
                    <a:pt x="38" y="146"/>
                    <a:pt x="46" y="144"/>
                  </a:cubicBezTo>
                  <a:cubicBezTo>
                    <a:pt x="58" y="140"/>
                    <a:pt x="74" y="146"/>
                    <a:pt x="84" y="141"/>
                  </a:cubicBezTo>
                  <a:cubicBezTo>
                    <a:pt x="91" y="136"/>
                    <a:pt x="96" y="128"/>
                    <a:pt x="96" y="117"/>
                  </a:cubicBezTo>
                  <a:cubicBezTo>
                    <a:pt x="88" y="116"/>
                    <a:pt x="63" y="117"/>
                    <a:pt x="63" y="109"/>
                  </a:cubicBezTo>
                  <a:cubicBezTo>
                    <a:pt x="63" y="105"/>
                    <a:pt x="69" y="102"/>
                    <a:pt x="72" y="102"/>
                  </a:cubicBezTo>
                  <a:cubicBezTo>
                    <a:pt x="87" y="97"/>
                    <a:pt x="106" y="86"/>
                    <a:pt x="115" y="78"/>
                  </a:cubicBezTo>
                  <a:cubicBezTo>
                    <a:pt x="119" y="80"/>
                    <a:pt x="122" y="81"/>
                    <a:pt x="127" y="81"/>
                  </a:cubicBezTo>
                  <a:cubicBezTo>
                    <a:pt x="142" y="81"/>
                    <a:pt x="130" y="61"/>
                    <a:pt x="144" y="59"/>
                  </a:cubicBezTo>
                  <a:cubicBezTo>
                    <a:pt x="162" y="57"/>
                    <a:pt x="169" y="52"/>
                    <a:pt x="185" y="52"/>
                  </a:cubicBezTo>
                  <a:cubicBezTo>
                    <a:pt x="198" y="49"/>
                    <a:pt x="206" y="42"/>
                    <a:pt x="218" y="42"/>
                  </a:cubicBezTo>
                  <a:cubicBezTo>
                    <a:pt x="226" y="42"/>
                    <a:pt x="229" y="56"/>
                    <a:pt x="237" y="56"/>
                  </a:cubicBezTo>
                  <a:cubicBezTo>
                    <a:pt x="237" y="52"/>
                    <a:pt x="235" y="50"/>
                    <a:pt x="235" y="4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4" y="51"/>
                    <a:pt x="252" y="50"/>
                    <a:pt x="260" y="53"/>
                  </a:cubicBezTo>
                  <a:cubicBezTo>
                    <a:pt x="262" y="53"/>
                    <a:pt x="267" y="53"/>
                    <a:pt x="267" y="53"/>
                  </a:cubicBezTo>
                  <a:cubicBezTo>
                    <a:pt x="266" y="50"/>
                    <a:pt x="263" y="47"/>
                    <a:pt x="263" y="44"/>
                  </a:cubicBezTo>
                  <a:cubicBezTo>
                    <a:pt x="263" y="38"/>
                    <a:pt x="270" y="38"/>
                    <a:pt x="274" y="38"/>
                  </a:cubicBezTo>
                  <a:cubicBezTo>
                    <a:pt x="293" y="38"/>
                    <a:pt x="303" y="48"/>
                    <a:pt x="314" y="53"/>
                  </a:cubicBezTo>
                  <a:cubicBezTo>
                    <a:pt x="334" y="53"/>
                    <a:pt x="334" y="53"/>
                    <a:pt x="334" y="53"/>
                  </a:cubicBezTo>
                  <a:cubicBezTo>
                    <a:pt x="327" y="50"/>
                    <a:pt x="309" y="44"/>
                    <a:pt x="309" y="36"/>
                  </a:cubicBezTo>
                  <a:cubicBezTo>
                    <a:pt x="309" y="29"/>
                    <a:pt x="322" y="31"/>
                    <a:pt x="326" y="30"/>
                  </a:cubicBezTo>
                  <a:cubicBezTo>
                    <a:pt x="323" y="27"/>
                    <a:pt x="320" y="27"/>
                    <a:pt x="318" y="24"/>
                  </a:cubicBezTo>
                  <a:cubicBezTo>
                    <a:pt x="330" y="18"/>
                    <a:pt x="341" y="15"/>
                    <a:pt x="355" y="15"/>
                  </a:cubicBezTo>
                  <a:cubicBezTo>
                    <a:pt x="366" y="15"/>
                    <a:pt x="373" y="15"/>
                    <a:pt x="382" y="18"/>
                  </a:cubicBezTo>
                  <a:cubicBezTo>
                    <a:pt x="391" y="18"/>
                    <a:pt x="391" y="18"/>
                    <a:pt x="391" y="1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8" y="12"/>
                    <a:pt x="402" y="13"/>
                    <a:pt x="409" y="13"/>
                  </a:cubicBezTo>
                  <a:cubicBezTo>
                    <a:pt x="430" y="13"/>
                    <a:pt x="447" y="0"/>
                    <a:pt x="470" y="0"/>
                  </a:cubicBezTo>
                  <a:cubicBezTo>
                    <a:pt x="495" y="0"/>
                    <a:pt x="512" y="0"/>
                    <a:pt x="534" y="0"/>
                  </a:cubicBezTo>
                  <a:cubicBezTo>
                    <a:pt x="560" y="0"/>
                    <a:pt x="579" y="17"/>
                    <a:pt x="600" y="26"/>
                  </a:cubicBezTo>
                  <a:cubicBezTo>
                    <a:pt x="612" y="31"/>
                    <a:pt x="627" y="28"/>
                    <a:pt x="638" y="30"/>
                  </a:cubicBezTo>
                  <a:cubicBezTo>
                    <a:pt x="636" y="46"/>
                    <a:pt x="606" y="44"/>
                    <a:pt x="594" y="48"/>
                  </a:cubicBezTo>
                  <a:cubicBezTo>
                    <a:pt x="497" y="53"/>
                    <a:pt x="497" y="53"/>
                    <a:pt x="497" y="53"/>
                  </a:cubicBezTo>
                  <a:cubicBezTo>
                    <a:pt x="505" y="59"/>
                    <a:pt x="579" y="50"/>
                    <a:pt x="587" y="53"/>
                  </a:cubicBezTo>
                  <a:cubicBezTo>
                    <a:pt x="586" y="57"/>
                    <a:pt x="567" y="75"/>
                    <a:pt x="570" y="75"/>
                  </a:cubicBezTo>
                  <a:cubicBezTo>
                    <a:pt x="581" y="75"/>
                    <a:pt x="607" y="50"/>
                    <a:pt x="622" y="50"/>
                  </a:cubicBezTo>
                  <a:cubicBezTo>
                    <a:pt x="630" y="50"/>
                    <a:pt x="633" y="57"/>
                    <a:pt x="633" y="64"/>
                  </a:cubicBezTo>
                  <a:cubicBezTo>
                    <a:pt x="633" y="67"/>
                    <a:pt x="605" y="97"/>
                    <a:pt x="603" y="102"/>
                  </a:cubicBezTo>
                  <a:cubicBezTo>
                    <a:pt x="615" y="99"/>
                    <a:pt x="637" y="70"/>
                    <a:pt x="644" y="64"/>
                  </a:cubicBezTo>
                  <a:cubicBezTo>
                    <a:pt x="655" y="64"/>
                    <a:pt x="674" y="64"/>
                    <a:pt x="674" y="64"/>
                  </a:cubicBezTo>
                  <a:cubicBezTo>
                    <a:pt x="674" y="64"/>
                    <a:pt x="682" y="66"/>
                    <a:pt x="684" y="66"/>
                  </a:cubicBezTo>
                  <a:cubicBezTo>
                    <a:pt x="692" y="63"/>
                    <a:pt x="693" y="60"/>
                    <a:pt x="700" y="57"/>
                  </a:cubicBezTo>
                  <a:cubicBezTo>
                    <a:pt x="721" y="57"/>
                    <a:pt x="721" y="57"/>
                    <a:pt x="721" y="57"/>
                  </a:cubicBezTo>
                  <a:cubicBezTo>
                    <a:pt x="723" y="52"/>
                    <a:pt x="726" y="51"/>
                    <a:pt x="730" y="51"/>
                  </a:cubicBezTo>
                  <a:cubicBezTo>
                    <a:pt x="736" y="51"/>
                    <a:pt x="756" y="61"/>
                    <a:pt x="756" y="67"/>
                  </a:cubicBezTo>
                  <a:cubicBezTo>
                    <a:pt x="756" y="72"/>
                    <a:pt x="748" y="76"/>
                    <a:pt x="745" y="77"/>
                  </a:cubicBezTo>
                  <a:cubicBezTo>
                    <a:pt x="731" y="82"/>
                    <a:pt x="722" y="94"/>
                    <a:pt x="702" y="94"/>
                  </a:cubicBezTo>
                  <a:cubicBezTo>
                    <a:pt x="707" y="97"/>
                    <a:pt x="708" y="97"/>
                    <a:pt x="711" y="94"/>
                  </a:cubicBezTo>
                  <a:cubicBezTo>
                    <a:pt x="711" y="107"/>
                    <a:pt x="699" y="107"/>
                    <a:pt x="691" y="109"/>
                  </a:cubicBezTo>
                  <a:cubicBezTo>
                    <a:pt x="694" y="115"/>
                    <a:pt x="691" y="110"/>
                    <a:pt x="691" y="114"/>
                  </a:cubicBezTo>
                  <a:cubicBezTo>
                    <a:pt x="691" y="121"/>
                    <a:pt x="680" y="123"/>
                    <a:pt x="671" y="125"/>
                  </a:cubicBezTo>
                  <a:cubicBezTo>
                    <a:pt x="672" y="130"/>
                    <a:pt x="671" y="130"/>
                    <a:pt x="671" y="132"/>
                  </a:cubicBezTo>
                  <a:cubicBezTo>
                    <a:pt x="671" y="141"/>
                    <a:pt x="662" y="144"/>
                    <a:pt x="654" y="150"/>
                  </a:cubicBezTo>
                  <a:cubicBezTo>
                    <a:pt x="648" y="154"/>
                    <a:pt x="649" y="165"/>
                    <a:pt x="646" y="169"/>
                  </a:cubicBezTo>
                  <a:cubicBezTo>
                    <a:pt x="651" y="172"/>
                    <a:pt x="655" y="169"/>
                    <a:pt x="659" y="169"/>
                  </a:cubicBezTo>
                  <a:cubicBezTo>
                    <a:pt x="667" y="169"/>
                    <a:pt x="673" y="174"/>
                    <a:pt x="677" y="178"/>
                  </a:cubicBezTo>
                  <a:cubicBezTo>
                    <a:pt x="675" y="179"/>
                    <a:pt x="672" y="180"/>
                    <a:pt x="669" y="180"/>
                  </a:cubicBezTo>
                  <a:cubicBezTo>
                    <a:pt x="671" y="187"/>
                    <a:pt x="688" y="185"/>
                    <a:pt x="688" y="196"/>
                  </a:cubicBezTo>
                  <a:cubicBezTo>
                    <a:pt x="688" y="206"/>
                    <a:pt x="665" y="202"/>
                    <a:pt x="657" y="202"/>
                  </a:cubicBezTo>
                  <a:cubicBezTo>
                    <a:pt x="652" y="202"/>
                    <a:pt x="648" y="206"/>
                    <a:pt x="648" y="209"/>
                  </a:cubicBezTo>
                  <a:cubicBezTo>
                    <a:pt x="648" y="217"/>
                    <a:pt x="656" y="217"/>
                    <a:pt x="663" y="217"/>
                  </a:cubicBezTo>
                  <a:cubicBezTo>
                    <a:pt x="663" y="226"/>
                    <a:pt x="669" y="229"/>
                    <a:pt x="669" y="236"/>
                  </a:cubicBezTo>
                  <a:cubicBezTo>
                    <a:pt x="669" y="239"/>
                    <a:pt x="667" y="243"/>
                    <a:pt x="669" y="245"/>
                  </a:cubicBezTo>
                  <a:cubicBezTo>
                    <a:pt x="662" y="245"/>
                    <a:pt x="655" y="245"/>
                    <a:pt x="655" y="251"/>
                  </a:cubicBezTo>
                  <a:cubicBezTo>
                    <a:pt x="655" y="258"/>
                    <a:pt x="667" y="258"/>
                    <a:pt x="673" y="260"/>
                  </a:cubicBezTo>
                  <a:cubicBezTo>
                    <a:pt x="670" y="267"/>
                    <a:pt x="661" y="271"/>
                    <a:pt x="653" y="272"/>
                  </a:cubicBezTo>
                  <a:cubicBezTo>
                    <a:pt x="653" y="275"/>
                    <a:pt x="655" y="277"/>
                    <a:pt x="657" y="278"/>
                  </a:cubicBezTo>
                  <a:cubicBezTo>
                    <a:pt x="654" y="292"/>
                    <a:pt x="637" y="286"/>
                    <a:pt x="633" y="295"/>
                  </a:cubicBezTo>
                  <a:cubicBezTo>
                    <a:pt x="628" y="292"/>
                    <a:pt x="623" y="290"/>
                    <a:pt x="620" y="285"/>
                  </a:cubicBezTo>
                  <a:cubicBezTo>
                    <a:pt x="613" y="285"/>
                    <a:pt x="613" y="285"/>
                    <a:pt x="613" y="285"/>
                  </a:cubicBezTo>
                  <a:cubicBezTo>
                    <a:pt x="618" y="297"/>
                    <a:pt x="637" y="293"/>
                    <a:pt x="637" y="305"/>
                  </a:cubicBezTo>
                  <a:cubicBezTo>
                    <a:pt x="637" y="310"/>
                    <a:pt x="636" y="317"/>
                    <a:pt x="631" y="317"/>
                  </a:cubicBezTo>
                  <a:cubicBezTo>
                    <a:pt x="623" y="317"/>
                    <a:pt x="609" y="306"/>
                    <a:pt x="607" y="297"/>
                  </a:cubicBezTo>
                  <a:cubicBezTo>
                    <a:pt x="603" y="298"/>
                    <a:pt x="602" y="297"/>
                    <a:pt x="601" y="297"/>
                  </a:cubicBezTo>
                  <a:cubicBezTo>
                    <a:pt x="601" y="304"/>
                    <a:pt x="601" y="304"/>
                    <a:pt x="601" y="304"/>
                  </a:cubicBezTo>
                  <a:cubicBezTo>
                    <a:pt x="617" y="320"/>
                    <a:pt x="645" y="327"/>
                    <a:pt x="645" y="352"/>
                  </a:cubicBezTo>
                  <a:cubicBezTo>
                    <a:pt x="645" y="357"/>
                    <a:pt x="638" y="358"/>
                    <a:pt x="633" y="358"/>
                  </a:cubicBezTo>
                  <a:cubicBezTo>
                    <a:pt x="612" y="358"/>
                    <a:pt x="617" y="336"/>
                    <a:pt x="599" y="336"/>
                  </a:cubicBezTo>
                  <a:cubicBezTo>
                    <a:pt x="596" y="336"/>
                    <a:pt x="594" y="337"/>
                    <a:pt x="592" y="336"/>
                  </a:cubicBezTo>
                  <a:cubicBezTo>
                    <a:pt x="592" y="342"/>
                    <a:pt x="596" y="343"/>
                    <a:pt x="596" y="347"/>
                  </a:cubicBezTo>
                  <a:cubicBezTo>
                    <a:pt x="596" y="351"/>
                    <a:pt x="589" y="352"/>
                    <a:pt x="587" y="352"/>
                  </a:cubicBezTo>
                  <a:cubicBezTo>
                    <a:pt x="587" y="366"/>
                    <a:pt x="626" y="364"/>
                    <a:pt x="635" y="367"/>
                  </a:cubicBezTo>
                  <a:cubicBezTo>
                    <a:pt x="629" y="372"/>
                    <a:pt x="624" y="373"/>
                    <a:pt x="616" y="375"/>
                  </a:cubicBezTo>
                  <a:cubicBezTo>
                    <a:pt x="602" y="380"/>
                    <a:pt x="597" y="393"/>
                    <a:pt x="584" y="397"/>
                  </a:cubicBezTo>
                  <a:cubicBezTo>
                    <a:pt x="569" y="402"/>
                    <a:pt x="556" y="400"/>
                    <a:pt x="539" y="408"/>
                  </a:cubicBezTo>
                  <a:cubicBezTo>
                    <a:pt x="518" y="408"/>
                    <a:pt x="518" y="408"/>
                    <a:pt x="518" y="408"/>
                  </a:cubicBezTo>
                  <a:cubicBezTo>
                    <a:pt x="514" y="410"/>
                    <a:pt x="510" y="412"/>
                    <a:pt x="510" y="415"/>
                  </a:cubicBezTo>
                  <a:cubicBezTo>
                    <a:pt x="498" y="423"/>
                    <a:pt x="498" y="423"/>
                    <a:pt x="498" y="423"/>
                  </a:cubicBezTo>
                  <a:cubicBezTo>
                    <a:pt x="490" y="430"/>
                    <a:pt x="490" y="438"/>
                    <a:pt x="483" y="445"/>
                  </a:cubicBezTo>
                  <a:cubicBezTo>
                    <a:pt x="474" y="454"/>
                    <a:pt x="459" y="452"/>
                    <a:pt x="450" y="458"/>
                  </a:cubicBezTo>
                  <a:cubicBezTo>
                    <a:pt x="443" y="458"/>
                    <a:pt x="443" y="458"/>
                    <a:pt x="443" y="458"/>
                  </a:cubicBezTo>
                  <a:cubicBezTo>
                    <a:pt x="443" y="449"/>
                    <a:pt x="443" y="449"/>
                    <a:pt x="443" y="449"/>
                  </a:cubicBezTo>
                  <a:cubicBezTo>
                    <a:pt x="437" y="452"/>
                    <a:pt x="438" y="457"/>
                    <a:pt x="435" y="460"/>
                  </a:cubicBezTo>
                  <a:cubicBezTo>
                    <a:pt x="425" y="470"/>
                    <a:pt x="401" y="466"/>
                    <a:pt x="401" y="480"/>
                  </a:cubicBezTo>
                  <a:cubicBezTo>
                    <a:pt x="401" y="482"/>
                    <a:pt x="402" y="483"/>
                    <a:pt x="402" y="485"/>
                  </a:cubicBezTo>
                  <a:cubicBezTo>
                    <a:pt x="401" y="486"/>
                    <a:pt x="399" y="488"/>
                    <a:pt x="399" y="490"/>
                  </a:cubicBezTo>
                  <a:cubicBezTo>
                    <a:pt x="399" y="493"/>
                    <a:pt x="405" y="495"/>
                    <a:pt x="405" y="500"/>
                  </a:cubicBezTo>
                  <a:cubicBezTo>
                    <a:pt x="405" y="515"/>
                    <a:pt x="384" y="510"/>
                    <a:pt x="384" y="523"/>
                  </a:cubicBezTo>
                  <a:cubicBezTo>
                    <a:pt x="384" y="531"/>
                    <a:pt x="383" y="543"/>
                    <a:pt x="384" y="547"/>
                  </a:cubicBezTo>
                  <a:cubicBezTo>
                    <a:pt x="374" y="552"/>
                    <a:pt x="379" y="575"/>
                    <a:pt x="367" y="575"/>
                  </a:cubicBezTo>
                  <a:cubicBezTo>
                    <a:pt x="364" y="575"/>
                    <a:pt x="363" y="573"/>
                    <a:pt x="362" y="571"/>
                  </a:cubicBezTo>
                  <a:cubicBezTo>
                    <a:pt x="356" y="571"/>
                    <a:pt x="356" y="574"/>
                    <a:pt x="353" y="574"/>
                  </a:cubicBezTo>
                  <a:cubicBezTo>
                    <a:pt x="342" y="574"/>
                    <a:pt x="343" y="554"/>
                    <a:pt x="332" y="554"/>
                  </a:cubicBezTo>
                  <a:cubicBezTo>
                    <a:pt x="326" y="554"/>
                    <a:pt x="319" y="559"/>
                    <a:pt x="313" y="560"/>
                  </a:cubicBezTo>
                  <a:cubicBezTo>
                    <a:pt x="310" y="550"/>
                    <a:pt x="306" y="553"/>
                    <a:pt x="299" y="547"/>
                  </a:cubicBezTo>
                  <a:cubicBezTo>
                    <a:pt x="296" y="546"/>
                    <a:pt x="297" y="539"/>
                    <a:pt x="296" y="539"/>
                  </a:cubicBezTo>
                  <a:cubicBezTo>
                    <a:pt x="287" y="531"/>
                    <a:pt x="270" y="512"/>
                    <a:pt x="270" y="499"/>
                  </a:cubicBezTo>
                  <a:cubicBezTo>
                    <a:pt x="270" y="493"/>
                    <a:pt x="274" y="494"/>
                    <a:pt x="277" y="490"/>
                  </a:cubicBezTo>
                  <a:cubicBezTo>
                    <a:pt x="270" y="482"/>
                    <a:pt x="268" y="493"/>
                    <a:pt x="260" y="489"/>
                  </a:cubicBezTo>
                  <a:cubicBezTo>
                    <a:pt x="259" y="487"/>
                    <a:pt x="257" y="479"/>
                    <a:pt x="256" y="475"/>
                  </a:cubicBezTo>
                  <a:cubicBezTo>
                    <a:pt x="253" y="466"/>
                    <a:pt x="241" y="461"/>
                    <a:pt x="241" y="449"/>
                  </a:cubicBezTo>
                  <a:cubicBezTo>
                    <a:pt x="241" y="445"/>
                    <a:pt x="244" y="443"/>
                    <a:pt x="246" y="438"/>
                  </a:cubicBezTo>
                  <a:cubicBezTo>
                    <a:pt x="243" y="437"/>
                    <a:pt x="240" y="436"/>
                    <a:pt x="237" y="438"/>
                  </a:cubicBezTo>
                  <a:cubicBezTo>
                    <a:pt x="237" y="428"/>
                    <a:pt x="237" y="428"/>
                    <a:pt x="237" y="428"/>
                  </a:cubicBezTo>
                  <a:cubicBezTo>
                    <a:pt x="243" y="420"/>
                    <a:pt x="246" y="411"/>
                    <a:pt x="255" y="404"/>
                  </a:cubicBezTo>
                  <a:lnTo>
                    <a:pt x="255" y="4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2" name="Freeform 89"/>
            <p:cNvSpPr/>
            <p:nvPr/>
          </p:nvSpPr>
          <p:spPr bwMode="auto">
            <a:xfrm>
              <a:off x="3470275" y="1443038"/>
              <a:ext cx="47625" cy="31750"/>
            </a:xfrm>
            <a:custGeom>
              <a:avLst/>
              <a:gdLst/>
              <a:ahLst/>
              <a:cxnLst>
                <a:cxn ang="0">
                  <a:pos x="9" y="24"/>
                </a:cxn>
                <a:cxn ang="0">
                  <a:pos x="0" y="9"/>
                </a:cxn>
                <a:cxn ang="0">
                  <a:pos x="10" y="0"/>
                </a:cxn>
                <a:cxn ang="0">
                  <a:pos x="36" y="16"/>
                </a:cxn>
                <a:cxn ang="0">
                  <a:pos x="19" y="24"/>
                </a:cxn>
                <a:cxn ang="0">
                  <a:pos x="9" y="24"/>
                </a:cxn>
              </a:cxnLst>
              <a:rect l="0" t="0" r="r" b="b"/>
              <a:pathLst>
                <a:path w="36" h="24">
                  <a:moveTo>
                    <a:pt x="9" y="24"/>
                  </a:moveTo>
                  <a:cubicBezTo>
                    <a:pt x="5" y="24"/>
                    <a:pt x="0" y="14"/>
                    <a:pt x="0" y="9"/>
                  </a:cubicBezTo>
                  <a:cubicBezTo>
                    <a:pt x="0" y="2"/>
                    <a:pt x="6" y="0"/>
                    <a:pt x="10" y="0"/>
                  </a:cubicBezTo>
                  <a:cubicBezTo>
                    <a:pt x="21" y="0"/>
                    <a:pt x="25" y="12"/>
                    <a:pt x="36" y="16"/>
                  </a:cubicBezTo>
                  <a:cubicBezTo>
                    <a:pt x="35" y="23"/>
                    <a:pt x="26" y="24"/>
                    <a:pt x="19" y="24"/>
                  </a:cubicBezTo>
                  <a:lnTo>
                    <a:pt x="9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3" name="Freeform 90"/>
            <p:cNvSpPr/>
            <p:nvPr/>
          </p:nvSpPr>
          <p:spPr bwMode="auto">
            <a:xfrm>
              <a:off x="4070350" y="1277938"/>
              <a:ext cx="26988" cy="15875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5"/>
                </a:cxn>
                <a:cxn ang="0">
                  <a:pos x="20" y="5"/>
                </a:cxn>
                <a:cxn ang="0">
                  <a:pos x="6" y="12"/>
                </a:cxn>
              </a:cxnLst>
              <a:rect l="0" t="0" r="r" b="b"/>
              <a:pathLst>
                <a:path w="20" h="12">
                  <a:moveTo>
                    <a:pt x="6" y="12"/>
                  </a:moveTo>
                  <a:cubicBezTo>
                    <a:pt x="2" y="12"/>
                    <a:pt x="0" y="8"/>
                    <a:pt x="0" y="5"/>
                  </a:cubicBezTo>
                  <a:cubicBezTo>
                    <a:pt x="0" y="3"/>
                    <a:pt x="3" y="1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12" y="4"/>
                    <a:pt x="1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7"/>
                    <a:pt x="10" y="12"/>
                    <a:pt x="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4" name="Freeform 91"/>
            <p:cNvSpPr/>
            <p:nvPr/>
          </p:nvSpPr>
          <p:spPr bwMode="auto">
            <a:xfrm>
              <a:off x="3397250" y="1928813"/>
              <a:ext cx="109538" cy="106363"/>
            </a:xfrm>
            <a:custGeom>
              <a:avLst/>
              <a:gdLst/>
              <a:ahLst/>
              <a:cxnLst>
                <a:cxn ang="0">
                  <a:pos x="4" y="67"/>
                </a:cxn>
                <a:cxn ang="0">
                  <a:pos x="0" y="62"/>
                </a:cxn>
                <a:cxn ang="0">
                  <a:pos x="8" y="54"/>
                </a:cxn>
                <a:cxn ang="0">
                  <a:pos x="8" y="51"/>
                </a:cxn>
                <a:cxn ang="0">
                  <a:pos x="4" y="49"/>
                </a:cxn>
                <a:cxn ang="0">
                  <a:pos x="28" y="13"/>
                </a:cxn>
                <a:cxn ang="0">
                  <a:pos x="41" y="0"/>
                </a:cxn>
                <a:cxn ang="0">
                  <a:pos x="44" y="4"/>
                </a:cxn>
                <a:cxn ang="0">
                  <a:pos x="32" y="27"/>
                </a:cxn>
                <a:cxn ang="0">
                  <a:pos x="32" y="31"/>
                </a:cxn>
                <a:cxn ang="0">
                  <a:pos x="39" y="27"/>
                </a:cxn>
                <a:cxn ang="0">
                  <a:pos x="46" y="29"/>
                </a:cxn>
                <a:cxn ang="0">
                  <a:pos x="44" y="32"/>
                </a:cxn>
                <a:cxn ang="0">
                  <a:pos x="44" y="36"/>
                </a:cxn>
                <a:cxn ang="0">
                  <a:pos x="52" y="36"/>
                </a:cxn>
                <a:cxn ang="0">
                  <a:pos x="52" y="38"/>
                </a:cxn>
                <a:cxn ang="0">
                  <a:pos x="57" y="36"/>
                </a:cxn>
                <a:cxn ang="0">
                  <a:pos x="70" y="36"/>
                </a:cxn>
                <a:cxn ang="0">
                  <a:pos x="69" y="51"/>
                </a:cxn>
                <a:cxn ang="0">
                  <a:pos x="74" y="49"/>
                </a:cxn>
                <a:cxn ang="0">
                  <a:pos x="70" y="56"/>
                </a:cxn>
                <a:cxn ang="0">
                  <a:pos x="73" y="63"/>
                </a:cxn>
                <a:cxn ang="0">
                  <a:pos x="79" y="60"/>
                </a:cxn>
                <a:cxn ang="0">
                  <a:pos x="82" y="70"/>
                </a:cxn>
                <a:cxn ang="0">
                  <a:pos x="75" y="80"/>
                </a:cxn>
                <a:cxn ang="0">
                  <a:pos x="71" y="75"/>
                </a:cxn>
                <a:cxn ang="0">
                  <a:pos x="67" y="74"/>
                </a:cxn>
                <a:cxn ang="0">
                  <a:pos x="63" y="62"/>
                </a:cxn>
                <a:cxn ang="0">
                  <a:pos x="50" y="74"/>
                </a:cxn>
                <a:cxn ang="0">
                  <a:pos x="47" y="74"/>
                </a:cxn>
                <a:cxn ang="0">
                  <a:pos x="52" y="67"/>
                </a:cxn>
                <a:cxn ang="0">
                  <a:pos x="40" y="65"/>
                </a:cxn>
                <a:cxn ang="0">
                  <a:pos x="31" y="67"/>
                </a:cxn>
                <a:cxn ang="0">
                  <a:pos x="18" y="64"/>
                </a:cxn>
                <a:cxn ang="0">
                  <a:pos x="4" y="67"/>
                </a:cxn>
              </a:cxnLst>
              <a:rect l="0" t="0" r="r" b="b"/>
              <a:pathLst>
                <a:path w="82" h="80">
                  <a:moveTo>
                    <a:pt x="4" y="67"/>
                  </a:moveTo>
                  <a:cubicBezTo>
                    <a:pt x="2" y="67"/>
                    <a:pt x="0" y="64"/>
                    <a:pt x="0" y="62"/>
                  </a:cubicBezTo>
                  <a:cubicBezTo>
                    <a:pt x="0" y="61"/>
                    <a:pt x="8" y="55"/>
                    <a:pt x="8" y="54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" y="51"/>
                    <a:pt x="5" y="51"/>
                    <a:pt x="4" y="49"/>
                  </a:cubicBezTo>
                  <a:cubicBezTo>
                    <a:pt x="17" y="43"/>
                    <a:pt x="21" y="23"/>
                    <a:pt x="28" y="13"/>
                  </a:cubicBezTo>
                  <a:cubicBezTo>
                    <a:pt x="32" y="7"/>
                    <a:pt x="34" y="0"/>
                    <a:pt x="41" y="0"/>
                  </a:cubicBezTo>
                  <a:cubicBezTo>
                    <a:pt x="43" y="0"/>
                    <a:pt x="44" y="3"/>
                    <a:pt x="44" y="4"/>
                  </a:cubicBezTo>
                  <a:cubicBezTo>
                    <a:pt x="44" y="14"/>
                    <a:pt x="35" y="19"/>
                    <a:pt x="32" y="2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6" y="30"/>
                    <a:pt x="36" y="27"/>
                    <a:pt x="39" y="27"/>
                  </a:cubicBezTo>
                  <a:cubicBezTo>
                    <a:pt x="42" y="27"/>
                    <a:pt x="44" y="28"/>
                    <a:pt x="46" y="29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8"/>
                    <a:pt x="52" y="38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2" y="37"/>
                    <a:pt x="68" y="37"/>
                    <a:pt x="70" y="36"/>
                  </a:cubicBezTo>
                  <a:cubicBezTo>
                    <a:pt x="70" y="40"/>
                    <a:pt x="69" y="44"/>
                    <a:pt x="69" y="51"/>
                  </a:cubicBezTo>
                  <a:cubicBezTo>
                    <a:pt x="70" y="50"/>
                    <a:pt x="73" y="49"/>
                    <a:pt x="74" y="49"/>
                  </a:cubicBezTo>
                  <a:cubicBezTo>
                    <a:pt x="74" y="53"/>
                    <a:pt x="70" y="54"/>
                    <a:pt x="70" y="56"/>
                  </a:cubicBezTo>
                  <a:cubicBezTo>
                    <a:pt x="70" y="58"/>
                    <a:pt x="73" y="60"/>
                    <a:pt x="73" y="63"/>
                  </a:cubicBezTo>
                  <a:cubicBezTo>
                    <a:pt x="77" y="63"/>
                    <a:pt x="76" y="62"/>
                    <a:pt x="79" y="60"/>
                  </a:cubicBezTo>
                  <a:cubicBezTo>
                    <a:pt x="79" y="66"/>
                    <a:pt x="82" y="65"/>
                    <a:pt x="82" y="70"/>
                  </a:cubicBezTo>
                  <a:cubicBezTo>
                    <a:pt x="82" y="75"/>
                    <a:pt x="79" y="80"/>
                    <a:pt x="75" y="80"/>
                  </a:cubicBezTo>
                  <a:cubicBezTo>
                    <a:pt x="72" y="80"/>
                    <a:pt x="71" y="77"/>
                    <a:pt x="71" y="75"/>
                  </a:cubicBezTo>
                  <a:cubicBezTo>
                    <a:pt x="69" y="75"/>
                    <a:pt x="69" y="74"/>
                    <a:pt x="67" y="74"/>
                  </a:cubicBezTo>
                  <a:cubicBezTo>
                    <a:pt x="64" y="74"/>
                    <a:pt x="66" y="66"/>
                    <a:pt x="63" y="62"/>
                  </a:cubicBezTo>
                  <a:cubicBezTo>
                    <a:pt x="59" y="67"/>
                    <a:pt x="55" y="74"/>
                    <a:pt x="50" y="74"/>
                  </a:cubicBezTo>
                  <a:cubicBezTo>
                    <a:pt x="49" y="74"/>
                    <a:pt x="47" y="75"/>
                    <a:pt x="47" y="74"/>
                  </a:cubicBezTo>
                  <a:cubicBezTo>
                    <a:pt x="47" y="70"/>
                    <a:pt x="51" y="70"/>
                    <a:pt x="52" y="67"/>
                  </a:cubicBezTo>
                  <a:cubicBezTo>
                    <a:pt x="48" y="67"/>
                    <a:pt x="42" y="70"/>
                    <a:pt x="40" y="65"/>
                  </a:cubicBezTo>
                  <a:cubicBezTo>
                    <a:pt x="37" y="66"/>
                    <a:pt x="34" y="67"/>
                    <a:pt x="31" y="67"/>
                  </a:cubicBezTo>
                  <a:cubicBezTo>
                    <a:pt x="25" y="67"/>
                    <a:pt x="23" y="64"/>
                    <a:pt x="18" y="64"/>
                  </a:cubicBezTo>
                  <a:cubicBezTo>
                    <a:pt x="11" y="64"/>
                    <a:pt x="9" y="67"/>
                    <a:pt x="4" y="6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5" name="Freeform 92"/>
            <p:cNvSpPr/>
            <p:nvPr/>
          </p:nvSpPr>
          <p:spPr bwMode="auto">
            <a:xfrm>
              <a:off x="2427288" y="2314575"/>
              <a:ext cx="671513" cy="450850"/>
            </a:xfrm>
            <a:custGeom>
              <a:avLst/>
              <a:gdLst/>
              <a:ahLst/>
              <a:cxnLst>
                <a:cxn ang="0">
                  <a:pos x="250" y="98"/>
                </a:cxn>
                <a:cxn ang="0">
                  <a:pos x="246" y="141"/>
                </a:cxn>
                <a:cxn ang="0">
                  <a:pos x="251" y="160"/>
                </a:cxn>
                <a:cxn ang="0">
                  <a:pos x="281" y="192"/>
                </a:cxn>
                <a:cxn ang="0">
                  <a:pos x="312" y="191"/>
                </a:cxn>
                <a:cxn ang="0">
                  <a:pos x="327" y="187"/>
                </a:cxn>
                <a:cxn ang="0">
                  <a:pos x="363" y="152"/>
                </a:cxn>
                <a:cxn ang="0">
                  <a:pos x="382" y="154"/>
                </a:cxn>
                <a:cxn ang="0">
                  <a:pos x="374" y="180"/>
                </a:cxn>
                <a:cxn ang="0">
                  <a:pos x="369" y="192"/>
                </a:cxn>
                <a:cxn ang="0">
                  <a:pos x="365" y="213"/>
                </a:cxn>
                <a:cxn ang="0">
                  <a:pos x="357" y="224"/>
                </a:cxn>
                <a:cxn ang="0">
                  <a:pos x="405" y="226"/>
                </a:cxn>
                <a:cxn ang="0">
                  <a:pos x="426" y="242"/>
                </a:cxn>
                <a:cxn ang="0">
                  <a:pos x="423" y="289"/>
                </a:cxn>
                <a:cxn ang="0">
                  <a:pos x="451" y="316"/>
                </a:cxn>
                <a:cxn ang="0">
                  <a:pos x="504" y="322"/>
                </a:cxn>
                <a:cxn ang="0">
                  <a:pos x="488" y="329"/>
                </a:cxn>
                <a:cxn ang="0">
                  <a:pos x="480" y="316"/>
                </a:cxn>
                <a:cxn ang="0">
                  <a:pos x="468" y="332"/>
                </a:cxn>
                <a:cxn ang="0">
                  <a:pos x="446" y="326"/>
                </a:cxn>
                <a:cxn ang="0">
                  <a:pos x="431" y="323"/>
                </a:cxn>
                <a:cxn ang="0">
                  <a:pos x="406" y="302"/>
                </a:cxn>
                <a:cxn ang="0">
                  <a:pos x="402" y="306"/>
                </a:cxn>
                <a:cxn ang="0">
                  <a:pos x="391" y="281"/>
                </a:cxn>
                <a:cxn ang="0">
                  <a:pos x="372" y="260"/>
                </a:cxn>
                <a:cxn ang="0">
                  <a:pos x="345" y="255"/>
                </a:cxn>
                <a:cxn ang="0">
                  <a:pos x="294" y="226"/>
                </a:cxn>
                <a:cxn ang="0">
                  <a:pos x="282" y="222"/>
                </a:cxn>
                <a:cxn ang="0">
                  <a:pos x="256" y="227"/>
                </a:cxn>
                <a:cxn ang="0">
                  <a:pos x="221" y="214"/>
                </a:cxn>
                <a:cxn ang="0">
                  <a:pos x="195" y="203"/>
                </a:cxn>
                <a:cxn ang="0">
                  <a:pos x="175" y="195"/>
                </a:cxn>
                <a:cxn ang="0">
                  <a:pos x="148" y="172"/>
                </a:cxn>
                <a:cxn ang="0">
                  <a:pos x="148" y="150"/>
                </a:cxn>
                <a:cxn ang="0">
                  <a:pos x="102" y="101"/>
                </a:cxn>
                <a:cxn ang="0">
                  <a:pos x="82" y="68"/>
                </a:cxn>
                <a:cxn ang="0">
                  <a:pos x="62" y="53"/>
                </a:cxn>
                <a:cxn ang="0">
                  <a:pos x="49" y="22"/>
                </a:cxn>
                <a:cxn ang="0">
                  <a:pos x="28" y="19"/>
                </a:cxn>
                <a:cxn ang="0">
                  <a:pos x="49" y="53"/>
                </a:cxn>
                <a:cxn ang="0">
                  <a:pos x="73" y="95"/>
                </a:cxn>
                <a:cxn ang="0">
                  <a:pos x="96" y="130"/>
                </a:cxn>
                <a:cxn ang="0">
                  <a:pos x="86" y="127"/>
                </a:cxn>
                <a:cxn ang="0">
                  <a:pos x="65" y="109"/>
                </a:cxn>
                <a:cxn ang="0">
                  <a:pos x="52" y="84"/>
                </a:cxn>
                <a:cxn ang="0">
                  <a:pos x="40" y="69"/>
                </a:cxn>
                <a:cxn ang="0">
                  <a:pos x="11" y="24"/>
                </a:cxn>
                <a:cxn ang="0">
                  <a:pos x="0" y="0"/>
                </a:cxn>
                <a:cxn ang="0">
                  <a:pos x="76" y="16"/>
                </a:cxn>
                <a:cxn ang="0">
                  <a:pos x="113" y="10"/>
                </a:cxn>
                <a:cxn ang="0">
                  <a:pos x="152" y="29"/>
                </a:cxn>
                <a:cxn ang="0">
                  <a:pos x="188" y="38"/>
                </a:cxn>
                <a:cxn ang="0">
                  <a:pos x="249" y="90"/>
                </a:cxn>
                <a:cxn ang="0">
                  <a:pos x="247" y="86"/>
                </a:cxn>
              </a:cxnLst>
              <a:rect l="0" t="0" r="r" b="b"/>
              <a:pathLst>
                <a:path w="504" h="338">
                  <a:moveTo>
                    <a:pt x="248" y="91"/>
                  </a:moveTo>
                  <a:cubicBezTo>
                    <a:pt x="249" y="94"/>
                    <a:pt x="250" y="96"/>
                    <a:pt x="250" y="98"/>
                  </a:cubicBezTo>
                  <a:cubicBezTo>
                    <a:pt x="250" y="106"/>
                    <a:pt x="247" y="109"/>
                    <a:pt x="246" y="116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5" y="144"/>
                    <a:pt x="248" y="148"/>
                    <a:pt x="249" y="150"/>
                  </a:cubicBezTo>
                  <a:cubicBezTo>
                    <a:pt x="251" y="154"/>
                    <a:pt x="249" y="156"/>
                    <a:pt x="251" y="160"/>
                  </a:cubicBezTo>
                  <a:cubicBezTo>
                    <a:pt x="252" y="164"/>
                    <a:pt x="258" y="170"/>
                    <a:pt x="261" y="173"/>
                  </a:cubicBezTo>
                  <a:cubicBezTo>
                    <a:pt x="269" y="181"/>
                    <a:pt x="269" y="188"/>
                    <a:pt x="281" y="192"/>
                  </a:cubicBezTo>
                  <a:cubicBezTo>
                    <a:pt x="285" y="193"/>
                    <a:pt x="285" y="197"/>
                    <a:pt x="288" y="197"/>
                  </a:cubicBezTo>
                  <a:cubicBezTo>
                    <a:pt x="297" y="197"/>
                    <a:pt x="304" y="191"/>
                    <a:pt x="312" y="191"/>
                  </a:cubicBezTo>
                  <a:cubicBezTo>
                    <a:pt x="317" y="191"/>
                    <a:pt x="319" y="194"/>
                    <a:pt x="321" y="194"/>
                  </a:cubicBezTo>
                  <a:cubicBezTo>
                    <a:pt x="324" y="194"/>
                    <a:pt x="327" y="188"/>
                    <a:pt x="327" y="187"/>
                  </a:cubicBezTo>
                  <a:cubicBezTo>
                    <a:pt x="329" y="181"/>
                    <a:pt x="336" y="176"/>
                    <a:pt x="336" y="169"/>
                  </a:cubicBezTo>
                  <a:cubicBezTo>
                    <a:pt x="336" y="156"/>
                    <a:pt x="351" y="152"/>
                    <a:pt x="363" y="152"/>
                  </a:cubicBezTo>
                  <a:cubicBezTo>
                    <a:pt x="367" y="152"/>
                    <a:pt x="370" y="152"/>
                    <a:pt x="372" y="153"/>
                  </a:cubicBezTo>
                  <a:cubicBezTo>
                    <a:pt x="373" y="154"/>
                    <a:pt x="379" y="154"/>
                    <a:pt x="382" y="154"/>
                  </a:cubicBezTo>
                  <a:cubicBezTo>
                    <a:pt x="382" y="155"/>
                    <a:pt x="382" y="157"/>
                    <a:pt x="382" y="158"/>
                  </a:cubicBezTo>
                  <a:cubicBezTo>
                    <a:pt x="382" y="164"/>
                    <a:pt x="374" y="172"/>
                    <a:pt x="374" y="180"/>
                  </a:cubicBezTo>
                  <a:cubicBezTo>
                    <a:pt x="374" y="188"/>
                    <a:pt x="372" y="191"/>
                    <a:pt x="369" y="195"/>
                  </a:cubicBezTo>
                  <a:cubicBezTo>
                    <a:pt x="369" y="194"/>
                    <a:pt x="369" y="193"/>
                    <a:pt x="369" y="192"/>
                  </a:cubicBezTo>
                  <a:cubicBezTo>
                    <a:pt x="368" y="192"/>
                    <a:pt x="367" y="192"/>
                    <a:pt x="365" y="192"/>
                  </a:cubicBezTo>
                  <a:cubicBezTo>
                    <a:pt x="365" y="197"/>
                    <a:pt x="365" y="207"/>
                    <a:pt x="365" y="213"/>
                  </a:cubicBezTo>
                  <a:cubicBezTo>
                    <a:pt x="365" y="217"/>
                    <a:pt x="360" y="219"/>
                    <a:pt x="357" y="222"/>
                  </a:cubicBezTo>
                  <a:cubicBezTo>
                    <a:pt x="357" y="223"/>
                    <a:pt x="357" y="223"/>
                    <a:pt x="357" y="224"/>
                  </a:cubicBezTo>
                  <a:cubicBezTo>
                    <a:pt x="357" y="227"/>
                    <a:pt x="360" y="229"/>
                    <a:pt x="363" y="229"/>
                  </a:cubicBezTo>
                  <a:cubicBezTo>
                    <a:pt x="377" y="229"/>
                    <a:pt x="389" y="226"/>
                    <a:pt x="405" y="226"/>
                  </a:cubicBezTo>
                  <a:cubicBezTo>
                    <a:pt x="415" y="226"/>
                    <a:pt x="418" y="234"/>
                    <a:pt x="426" y="236"/>
                  </a:cubicBezTo>
                  <a:cubicBezTo>
                    <a:pt x="426" y="238"/>
                    <a:pt x="426" y="240"/>
                    <a:pt x="426" y="242"/>
                  </a:cubicBezTo>
                  <a:cubicBezTo>
                    <a:pt x="426" y="246"/>
                    <a:pt x="425" y="257"/>
                    <a:pt x="423" y="262"/>
                  </a:cubicBezTo>
                  <a:cubicBezTo>
                    <a:pt x="423" y="272"/>
                    <a:pt x="423" y="281"/>
                    <a:pt x="423" y="289"/>
                  </a:cubicBezTo>
                  <a:cubicBezTo>
                    <a:pt x="423" y="298"/>
                    <a:pt x="432" y="302"/>
                    <a:pt x="439" y="306"/>
                  </a:cubicBezTo>
                  <a:cubicBezTo>
                    <a:pt x="444" y="308"/>
                    <a:pt x="444" y="316"/>
                    <a:pt x="451" y="316"/>
                  </a:cubicBezTo>
                  <a:cubicBezTo>
                    <a:pt x="463" y="316"/>
                    <a:pt x="469" y="307"/>
                    <a:pt x="479" y="307"/>
                  </a:cubicBezTo>
                  <a:cubicBezTo>
                    <a:pt x="491" y="307"/>
                    <a:pt x="497" y="316"/>
                    <a:pt x="504" y="322"/>
                  </a:cubicBezTo>
                  <a:cubicBezTo>
                    <a:pt x="503" y="323"/>
                    <a:pt x="494" y="333"/>
                    <a:pt x="493" y="332"/>
                  </a:cubicBezTo>
                  <a:cubicBezTo>
                    <a:pt x="492" y="331"/>
                    <a:pt x="488" y="330"/>
                    <a:pt x="488" y="329"/>
                  </a:cubicBezTo>
                  <a:cubicBezTo>
                    <a:pt x="488" y="327"/>
                    <a:pt x="490" y="326"/>
                    <a:pt x="491" y="324"/>
                  </a:cubicBezTo>
                  <a:cubicBezTo>
                    <a:pt x="486" y="322"/>
                    <a:pt x="484" y="316"/>
                    <a:pt x="480" y="316"/>
                  </a:cubicBezTo>
                  <a:cubicBezTo>
                    <a:pt x="476" y="316"/>
                    <a:pt x="464" y="325"/>
                    <a:pt x="464" y="328"/>
                  </a:cubicBezTo>
                  <a:cubicBezTo>
                    <a:pt x="464" y="330"/>
                    <a:pt x="467" y="331"/>
                    <a:pt x="468" y="332"/>
                  </a:cubicBezTo>
                  <a:cubicBezTo>
                    <a:pt x="467" y="336"/>
                    <a:pt x="465" y="338"/>
                    <a:pt x="461" y="338"/>
                  </a:cubicBezTo>
                  <a:cubicBezTo>
                    <a:pt x="454" y="338"/>
                    <a:pt x="450" y="330"/>
                    <a:pt x="446" y="326"/>
                  </a:cubicBezTo>
                  <a:cubicBezTo>
                    <a:pt x="443" y="323"/>
                    <a:pt x="436" y="326"/>
                    <a:pt x="433" y="326"/>
                  </a:cubicBezTo>
                  <a:cubicBezTo>
                    <a:pt x="432" y="326"/>
                    <a:pt x="431" y="324"/>
                    <a:pt x="431" y="323"/>
                  </a:cubicBezTo>
                  <a:cubicBezTo>
                    <a:pt x="424" y="322"/>
                    <a:pt x="424" y="318"/>
                    <a:pt x="423" y="314"/>
                  </a:cubicBezTo>
                  <a:cubicBezTo>
                    <a:pt x="421" y="311"/>
                    <a:pt x="406" y="302"/>
                    <a:pt x="406" y="302"/>
                  </a:cubicBezTo>
                  <a:cubicBezTo>
                    <a:pt x="405" y="304"/>
                    <a:pt x="405" y="305"/>
                    <a:pt x="406" y="306"/>
                  </a:cubicBezTo>
                  <a:cubicBezTo>
                    <a:pt x="402" y="306"/>
                    <a:pt x="402" y="306"/>
                    <a:pt x="402" y="306"/>
                  </a:cubicBezTo>
                  <a:cubicBezTo>
                    <a:pt x="395" y="302"/>
                    <a:pt x="399" y="296"/>
                    <a:pt x="397" y="289"/>
                  </a:cubicBezTo>
                  <a:cubicBezTo>
                    <a:pt x="396" y="285"/>
                    <a:pt x="394" y="284"/>
                    <a:pt x="391" y="281"/>
                  </a:cubicBezTo>
                  <a:cubicBezTo>
                    <a:pt x="384" y="274"/>
                    <a:pt x="377" y="270"/>
                    <a:pt x="374" y="260"/>
                  </a:cubicBezTo>
                  <a:cubicBezTo>
                    <a:pt x="373" y="260"/>
                    <a:pt x="372" y="260"/>
                    <a:pt x="372" y="260"/>
                  </a:cubicBezTo>
                  <a:cubicBezTo>
                    <a:pt x="368" y="260"/>
                    <a:pt x="366" y="262"/>
                    <a:pt x="363" y="262"/>
                  </a:cubicBezTo>
                  <a:cubicBezTo>
                    <a:pt x="355" y="262"/>
                    <a:pt x="350" y="257"/>
                    <a:pt x="345" y="255"/>
                  </a:cubicBezTo>
                  <a:cubicBezTo>
                    <a:pt x="336" y="251"/>
                    <a:pt x="330" y="253"/>
                    <a:pt x="321" y="248"/>
                  </a:cubicBezTo>
                  <a:cubicBezTo>
                    <a:pt x="308" y="242"/>
                    <a:pt x="306" y="232"/>
                    <a:pt x="294" y="226"/>
                  </a:cubicBezTo>
                  <a:cubicBezTo>
                    <a:pt x="291" y="226"/>
                    <a:pt x="291" y="226"/>
                    <a:pt x="291" y="226"/>
                  </a:cubicBezTo>
                  <a:cubicBezTo>
                    <a:pt x="288" y="224"/>
                    <a:pt x="285" y="222"/>
                    <a:pt x="282" y="222"/>
                  </a:cubicBezTo>
                  <a:cubicBezTo>
                    <a:pt x="274" y="222"/>
                    <a:pt x="272" y="231"/>
                    <a:pt x="265" y="231"/>
                  </a:cubicBezTo>
                  <a:cubicBezTo>
                    <a:pt x="261" y="231"/>
                    <a:pt x="258" y="228"/>
                    <a:pt x="256" y="227"/>
                  </a:cubicBezTo>
                  <a:cubicBezTo>
                    <a:pt x="252" y="225"/>
                    <a:pt x="249" y="226"/>
                    <a:pt x="246" y="226"/>
                  </a:cubicBezTo>
                  <a:cubicBezTo>
                    <a:pt x="241" y="226"/>
                    <a:pt x="226" y="216"/>
                    <a:pt x="221" y="214"/>
                  </a:cubicBezTo>
                  <a:cubicBezTo>
                    <a:pt x="216" y="211"/>
                    <a:pt x="213" y="214"/>
                    <a:pt x="208" y="213"/>
                  </a:cubicBezTo>
                  <a:cubicBezTo>
                    <a:pt x="202" y="211"/>
                    <a:pt x="201" y="206"/>
                    <a:pt x="195" y="203"/>
                  </a:cubicBezTo>
                  <a:cubicBezTo>
                    <a:pt x="189" y="200"/>
                    <a:pt x="186" y="201"/>
                    <a:pt x="180" y="198"/>
                  </a:cubicBezTo>
                  <a:cubicBezTo>
                    <a:pt x="177" y="197"/>
                    <a:pt x="177" y="196"/>
                    <a:pt x="175" y="195"/>
                  </a:cubicBezTo>
                  <a:cubicBezTo>
                    <a:pt x="170" y="190"/>
                    <a:pt x="156" y="187"/>
                    <a:pt x="155" y="181"/>
                  </a:cubicBezTo>
                  <a:cubicBezTo>
                    <a:pt x="151" y="181"/>
                    <a:pt x="148" y="176"/>
                    <a:pt x="148" y="172"/>
                  </a:cubicBezTo>
                  <a:cubicBezTo>
                    <a:pt x="148" y="167"/>
                    <a:pt x="153" y="165"/>
                    <a:pt x="153" y="160"/>
                  </a:cubicBezTo>
                  <a:cubicBezTo>
                    <a:pt x="153" y="154"/>
                    <a:pt x="149" y="153"/>
                    <a:pt x="148" y="150"/>
                  </a:cubicBezTo>
                  <a:cubicBezTo>
                    <a:pt x="143" y="134"/>
                    <a:pt x="128" y="121"/>
                    <a:pt x="118" y="111"/>
                  </a:cubicBezTo>
                  <a:cubicBezTo>
                    <a:pt x="114" y="107"/>
                    <a:pt x="107" y="105"/>
                    <a:pt x="102" y="101"/>
                  </a:cubicBezTo>
                  <a:cubicBezTo>
                    <a:pt x="99" y="97"/>
                    <a:pt x="102" y="93"/>
                    <a:pt x="100" y="88"/>
                  </a:cubicBezTo>
                  <a:cubicBezTo>
                    <a:pt x="96" y="80"/>
                    <a:pt x="82" y="79"/>
                    <a:pt x="82" y="68"/>
                  </a:cubicBezTo>
                  <a:cubicBezTo>
                    <a:pt x="78" y="68"/>
                    <a:pt x="79" y="67"/>
                    <a:pt x="77" y="68"/>
                  </a:cubicBezTo>
                  <a:cubicBezTo>
                    <a:pt x="72" y="63"/>
                    <a:pt x="67" y="58"/>
                    <a:pt x="62" y="53"/>
                  </a:cubicBezTo>
                  <a:cubicBezTo>
                    <a:pt x="58" y="49"/>
                    <a:pt x="60" y="42"/>
                    <a:pt x="56" y="38"/>
                  </a:cubicBezTo>
                  <a:cubicBezTo>
                    <a:pt x="52" y="34"/>
                    <a:pt x="53" y="24"/>
                    <a:pt x="49" y="22"/>
                  </a:cubicBezTo>
                  <a:cubicBezTo>
                    <a:pt x="42" y="19"/>
                    <a:pt x="35" y="19"/>
                    <a:pt x="29" y="13"/>
                  </a:cubicBezTo>
                  <a:cubicBezTo>
                    <a:pt x="27" y="15"/>
                    <a:pt x="28" y="18"/>
                    <a:pt x="28" y="19"/>
                  </a:cubicBezTo>
                  <a:cubicBezTo>
                    <a:pt x="28" y="28"/>
                    <a:pt x="32" y="34"/>
                    <a:pt x="36" y="41"/>
                  </a:cubicBezTo>
                  <a:cubicBezTo>
                    <a:pt x="39" y="48"/>
                    <a:pt x="45" y="48"/>
                    <a:pt x="49" y="53"/>
                  </a:cubicBezTo>
                  <a:cubicBezTo>
                    <a:pt x="55" y="59"/>
                    <a:pt x="56" y="63"/>
                    <a:pt x="58" y="71"/>
                  </a:cubicBezTo>
                  <a:cubicBezTo>
                    <a:pt x="61" y="81"/>
                    <a:pt x="70" y="86"/>
                    <a:pt x="73" y="95"/>
                  </a:cubicBezTo>
                  <a:cubicBezTo>
                    <a:pt x="77" y="106"/>
                    <a:pt x="80" y="117"/>
                    <a:pt x="87" y="122"/>
                  </a:cubicBezTo>
                  <a:cubicBezTo>
                    <a:pt x="91" y="119"/>
                    <a:pt x="96" y="126"/>
                    <a:pt x="96" y="130"/>
                  </a:cubicBezTo>
                  <a:cubicBezTo>
                    <a:pt x="96" y="132"/>
                    <a:pt x="95" y="136"/>
                    <a:pt x="93" y="136"/>
                  </a:cubicBezTo>
                  <a:cubicBezTo>
                    <a:pt x="92" y="136"/>
                    <a:pt x="86" y="129"/>
                    <a:pt x="86" y="127"/>
                  </a:cubicBezTo>
                  <a:cubicBezTo>
                    <a:pt x="78" y="127"/>
                    <a:pt x="74" y="117"/>
                    <a:pt x="69" y="113"/>
                  </a:cubicBezTo>
                  <a:cubicBezTo>
                    <a:pt x="66" y="112"/>
                    <a:pt x="66" y="112"/>
                    <a:pt x="65" y="10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0" y="93"/>
                    <a:pt x="56" y="88"/>
                    <a:pt x="52" y="84"/>
                  </a:cubicBezTo>
                  <a:cubicBezTo>
                    <a:pt x="46" y="78"/>
                    <a:pt x="36" y="79"/>
                    <a:pt x="31" y="72"/>
                  </a:cubicBezTo>
                  <a:cubicBezTo>
                    <a:pt x="34" y="72"/>
                    <a:pt x="44" y="74"/>
                    <a:pt x="40" y="69"/>
                  </a:cubicBezTo>
                  <a:cubicBezTo>
                    <a:pt x="34" y="59"/>
                    <a:pt x="26" y="50"/>
                    <a:pt x="19" y="45"/>
                  </a:cubicBezTo>
                  <a:cubicBezTo>
                    <a:pt x="14" y="41"/>
                    <a:pt x="14" y="29"/>
                    <a:pt x="11" y="24"/>
                  </a:cubicBezTo>
                  <a:cubicBezTo>
                    <a:pt x="7" y="16"/>
                    <a:pt x="3" y="1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36" y="14"/>
                    <a:pt x="145" y="16"/>
                    <a:pt x="152" y="29"/>
                  </a:cubicBezTo>
                  <a:cubicBezTo>
                    <a:pt x="156" y="35"/>
                    <a:pt x="163" y="50"/>
                    <a:pt x="172" y="50"/>
                  </a:cubicBezTo>
                  <a:cubicBezTo>
                    <a:pt x="181" y="50"/>
                    <a:pt x="178" y="38"/>
                    <a:pt x="188" y="38"/>
                  </a:cubicBezTo>
                  <a:cubicBezTo>
                    <a:pt x="214" y="38"/>
                    <a:pt x="213" y="70"/>
                    <a:pt x="227" y="84"/>
                  </a:cubicBezTo>
                  <a:cubicBezTo>
                    <a:pt x="231" y="87"/>
                    <a:pt x="242" y="90"/>
                    <a:pt x="249" y="90"/>
                  </a:cubicBezTo>
                  <a:cubicBezTo>
                    <a:pt x="249" y="89"/>
                    <a:pt x="247" y="87"/>
                    <a:pt x="247" y="86"/>
                  </a:cubicBezTo>
                  <a:cubicBezTo>
                    <a:pt x="247" y="86"/>
                    <a:pt x="247" y="86"/>
                    <a:pt x="247" y="86"/>
                  </a:cubicBezTo>
                  <a:lnTo>
                    <a:pt x="248" y="9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6" name="Freeform 93"/>
            <p:cNvSpPr/>
            <p:nvPr/>
          </p:nvSpPr>
          <p:spPr bwMode="auto">
            <a:xfrm>
              <a:off x="3016250" y="1895475"/>
              <a:ext cx="20638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7"/>
                </a:cxn>
                <a:cxn ang="0">
                  <a:pos x="12" y="7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15" h="8">
                  <a:moveTo>
                    <a:pt x="0" y="0"/>
                  </a:moveTo>
                  <a:cubicBezTo>
                    <a:pt x="7" y="0"/>
                    <a:pt x="15" y="1"/>
                    <a:pt x="15" y="7"/>
                  </a:cubicBezTo>
                  <a:cubicBezTo>
                    <a:pt x="15" y="8"/>
                    <a:pt x="13" y="7"/>
                    <a:pt x="12" y="7"/>
                  </a:cubicBezTo>
                  <a:cubicBezTo>
                    <a:pt x="8" y="7"/>
                    <a:pt x="2" y="5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7" name="Freeform 94"/>
            <p:cNvSpPr/>
            <p:nvPr/>
          </p:nvSpPr>
          <p:spPr bwMode="auto">
            <a:xfrm>
              <a:off x="2239963" y="1951038"/>
              <a:ext cx="79375" cy="508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18" y="6"/>
                </a:cxn>
                <a:cxn ang="0">
                  <a:pos x="59" y="34"/>
                </a:cxn>
                <a:cxn ang="0">
                  <a:pos x="59" y="38"/>
                </a:cxn>
                <a:cxn ang="0">
                  <a:pos x="55" y="38"/>
                </a:cxn>
                <a:cxn ang="0">
                  <a:pos x="22" y="22"/>
                </a:cxn>
                <a:cxn ang="0">
                  <a:pos x="27" y="17"/>
                </a:cxn>
                <a:cxn ang="0">
                  <a:pos x="4" y="8"/>
                </a:cxn>
                <a:cxn ang="0">
                  <a:pos x="8" y="4"/>
                </a:cxn>
                <a:cxn ang="0">
                  <a:pos x="2" y="2"/>
                </a:cxn>
                <a:cxn ang="0">
                  <a:pos x="0" y="2"/>
                </a:cxn>
              </a:cxnLst>
              <a:rect l="0" t="0" r="r" b="b"/>
              <a:pathLst>
                <a:path w="59" h="38">
                  <a:moveTo>
                    <a:pt x="0" y="2"/>
                  </a:moveTo>
                  <a:cubicBezTo>
                    <a:pt x="2" y="1"/>
                    <a:pt x="4" y="0"/>
                    <a:pt x="6" y="0"/>
                  </a:cubicBezTo>
                  <a:cubicBezTo>
                    <a:pt x="11" y="0"/>
                    <a:pt x="15" y="5"/>
                    <a:pt x="18" y="6"/>
                  </a:cubicBezTo>
                  <a:cubicBezTo>
                    <a:pt x="37" y="12"/>
                    <a:pt x="48" y="23"/>
                    <a:pt x="59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8"/>
                    <a:pt x="56" y="38"/>
                    <a:pt x="55" y="38"/>
                  </a:cubicBezTo>
                  <a:cubicBezTo>
                    <a:pt x="45" y="38"/>
                    <a:pt x="29" y="26"/>
                    <a:pt x="22" y="22"/>
                  </a:cubicBezTo>
                  <a:cubicBezTo>
                    <a:pt x="23" y="19"/>
                    <a:pt x="25" y="19"/>
                    <a:pt x="27" y="17"/>
                  </a:cubicBezTo>
                  <a:cubicBezTo>
                    <a:pt x="18" y="17"/>
                    <a:pt x="6" y="13"/>
                    <a:pt x="4" y="8"/>
                  </a:cubicBezTo>
                  <a:cubicBezTo>
                    <a:pt x="6" y="7"/>
                    <a:pt x="8" y="5"/>
                    <a:pt x="8" y="4"/>
                  </a:cubicBezTo>
                  <a:cubicBezTo>
                    <a:pt x="6" y="3"/>
                    <a:pt x="2" y="2"/>
                    <a:pt x="2" y="2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8" name="Freeform 95"/>
            <p:cNvSpPr/>
            <p:nvPr/>
          </p:nvSpPr>
          <p:spPr bwMode="auto">
            <a:xfrm>
              <a:off x="2162175" y="1876425"/>
              <a:ext cx="28575" cy="39688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0" y="3"/>
                </a:cxn>
                <a:cxn ang="0">
                  <a:pos x="7" y="8"/>
                </a:cxn>
                <a:cxn ang="0">
                  <a:pos x="13" y="3"/>
                </a:cxn>
                <a:cxn ang="0">
                  <a:pos x="13" y="12"/>
                </a:cxn>
                <a:cxn ang="0">
                  <a:pos x="15" y="18"/>
                </a:cxn>
                <a:cxn ang="0">
                  <a:pos x="13" y="22"/>
                </a:cxn>
                <a:cxn ang="0">
                  <a:pos x="17" y="30"/>
                </a:cxn>
                <a:cxn ang="0">
                  <a:pos x="10" y="22"/>
                </a:cxn>
                <a:cxn ang="0">
                  <a:pos x="12" y="17"/>
                </a:cxn>
                <a:cxn ang="0">
                  <a:pos x="5" y="12"/>
                </a:cxn>
              </a:cxnLst>
              <a:rect l="0" t="0" r="r" b="b"/>
              <a:pathLst>
                <a:path w="21" h="30">
                  <a:moveTo>
                    <a:pt x="5" y="12"/>
                  </a:moveTo>
                  <a:cubicBezTo>
                    <a:pt x="3" y="12"/>
                    <a:pt x="2" y="6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6" y="3"/>
                    <a:pt x="10" y="3"/>
                  </a:cubicBezTo>
                  <a:cubicBezTo>
                    <a:pt x="10" y="4"/>
                    <a:pt x="5" y="8"/>
                    <a:pt x="7" y="8"/>
                  </a:cubicBezTo>
                  <a:cubicBezTo>
                    <a:pt x="10" y="8"/>
                    <a:pt x="12" y="5"/>
                    <a:pt x="13" y="3"/>
                  </a:cubicBezTo>
                  <a:cubicBezTo>
                    <a:pt x="14" y="5"/>
                    <a:pt x="13" y="8"/>
                    <a:pt x="13" y="12"/>
                  </a:cubicBezTo>
                  <a:cubicBezTo>
                    <a:pt x="13" y="15"/>
                    <a:pt x="15" y="15"/>
                    <a:pt x="15" y="18"/>
                  </a:cubicBezTo>
                  <a:cubicBezTo>
                    <a:pt x="15" y="19"/>
                    <a:pt x="13" y="20"/>
                    <a:pt x="13" y="22"/>
                  </a:cubicBezTo>
                  <a:cubicBezTo>
                    <a:pt x="13" y="24"/>
                    <a:pt x="21" y="30"/>
                    <a:pt x="17" y="30"/>
                  </a:cubicBezTo>
                  <a:cubicBezTo>
                    <a:pt x="13" y="30"/>
                    <a:pt x="10" y="26"/>
                    <a:pt x="10" y="22"/>
                  </a:cubicBezTo>
                  <a:cubicBezTo>
                    <a:pt x="10" y="19"/>
                    <a:pt x="12" y="18"/>
                    <a:pt x="12" y="17"/>
                  </a:cubicBezTo>
                  <a:cubicBezTo>
                    <a:pt x="9" y="16"/>
                    <a:pt x="8" y="12"/>
                    <a:pt x="5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69" name="Freeform 96"/>
            <p:cNvSpPr/>
            <p:nvPr/>
          </p:nvSpPr>
          <p:spPr bwMode="auto">
            <a:xfrm>
              <a:off x="1803400" y="1787525"/>
              <a:ext cx="34925" cy="2381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7" y="0"/>
                </a:cxn>
                <a:cxn ang="0">
                  <a:pos x="27" y="6"/>
                </a:cxn>
                <a:cxn ang="0">
                  <a:pos x="10" y="18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21" y="0"/>
                </a:cxn>
              </a:cxnLst>
              <a:rect l="0" t="0" r="r" b="b"/>
              <a:pathLst>
                <a:path w="27" h="18">
                  <a:moveTo>
                    <a:pt x="21" y="0"/>
                  </a:moveTo>
                  <a:cubicBezTo>
                    <a:pt x="25" y="0"/>
                    <a:pt x="25" y="0"/>
                    <a:pt x="27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9" y="10"/>
                    <a:pt x="16" y="13"/>
                    <a:pt x="10" y="18"/>
                  </a:cubicBezTo>
                  <a:cubicBezTo>
                    <a:pt x="6" y="15"/>
                    <a:pt x="3" y="15"/>
                    <a:pt x="0" y="1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8" y="5"/>
                    <a:pt x="14" y="0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70" name="Freeform 97"/>
            <p:cNvSpPr/>
            <p:nvPr/>
          </p:nvSpPr>
          <p:spPr bwMode="auto">
            <a:xfrm>
              <a:off x="3311525" y="1963738"/>
              <a:ext cx="42863" cy="22225"/>
            </a:xfrm>
            <a:custGeom>
              <a:avLst/>
              <a:gdLst/>
              <a:ahLst/>
              <a:cxnLst>
                <a:cxn ang="0">
                  <a:pos x="26" y="17"/>
                </a:cxn>
                <a:cxn ang="0">
                  <a:pos x="32" y="14"/>
                </a:cxn>
                <a:cxn ang="0">
                  <a:pos x="0" y="3"/>
                </a:cxn>
                <a:cxn ang="0">
                  <a:pos x="26" y="17"/>
                </a:cxn>
              </a:cxnLst>
              <a:rect l="0" t="0" r="r" b="b"/>
              <a:pathLst>
                <a:path w="32" h="17">
                  <a:moveTo>
                    <a:pt x="26" y="17"/>
                  </a:moveTo>
                  <a:cubicBezTo>
                    <a:pt x="29" y="17"/>
                    <a:pt x="30" y="16"/>
                    <a:pt x="32" y="14"/>
                  </a:cubicBezTo>
                  <a:cubicBezTo>
                    <a:pt x="22" y="9"/>
                    <a:pt x="14" y="0"/>
                    <a:pt x="0" y="3"/>
                  </a:cubicBezTo>
                  <a:cubicBezTo>
                    <a:pt x="6" y="7"/>
                    <a:pt x="18" y="17"/>
                    <a:pt x="26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71" name="Freeform 98"/>
            <p:cNvSpPr/>
            <p:nvPr/>
          </p:nvSpPr>
          <p:spPr bwMode="auto">
            <a:xfrm>
              <a:off x="3314700" y="2030413"/>
              <a:ext cx="31750" cy="206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1" y="7"/>
                </a:cxn>
                <a:cxn ang="0">
                  <a:pos x="24" y="7"/>
                </a:cxn>
                <a:cxn ang="0">
                  <a:pos x="24" y="10"/>
                </a:cxn>
                <a:cxn ang="0">
                  <a:pos x="19" y="15"/>
                </a:cxn>
                <a:cxn ang="0">
                  <a:pos x="0" y="3"/>
                </a:cxn>
                <a:cxn ang="0">
                  <a:pos x="1" y="0"/>
                </a:cxn>
              </a:cxnLst>
              <a:rect l="0" t="0" r="r" b="b"/>
              <a:pathLst>
                <a:path w="24" h="15">
                  <a:moveTo>
                    <a:pt x="1" y="0"/>
                  </a:moveTo>
                  <a:cubicBezTo>
                    <a:pt x="4" y="4"/>
                    <a:pt x="7" y="6"/>
                    <a:pt x="11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0" y="15"/>
                    <a:pt x="19" y="15"/>
                  </a:cubicBezTo>
                  <a:cubicBezTo>
                    <a:pt x="16" y="15"/>
                    <a:pt x="0" y="6"/>
                    <a:pt x="0" y="3"/>
                  </a:cubicBezTo>
                  <a:cubicBezTo>
                    <a:pt x="0" y="2"/>
                    <a:pt x="0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72" name="Freeform 99"/>
            <p:cNvSpPr/>
            <p:nvPr/>
          </p:nvSpPr>
          <p:spPr bwMode="auto">
            <a:xfrm>
              <a:off x="3362325" y="2030413"/>
              <a:ext cx="22225" cy="26988"/>
            </a:xfrm>
            <a:custGeom>
              <a:avLst/>
              <a:gdLst/>
              <a:ahLst/>
              <a:cxnLst>
                <a:cxn ang="0">
                  <a:pos x="17" y="12"/>
                </a:cxn>
                <a:cxn ang="0">
                  <a:pos x="17" y="15"/>
                </a:cxn>
                <a:cxn ang="0">
                  <a:pos x="7" y="20"/>
                </a:cxn>
                <a:cxn ang="0">
                  <a:pos x="0" y="15"/>
                </a:cxn>
                <a:cxn ang="0">
                  <a:pos x="10" y="0"/>
                </a:cxn>
                <a:cxn ang="0">
                  <a:pos x="14" y="5"/>
                </a:cxn>
                <a:cxn ang="0">
                  <a:pos x="17" y="12"/>
                </a:cxn>
              </a:cxnLst>
              <a:rect l="0" t="0" r="r" b="b"/>
              <a:pathLst>
                <a:path w="17" h="20">
                  <a:moveTo>
                    <a:pt x="17" y="12"/>
                  </a:moveTo>
                  <a:cubicBezTo>
                    <a:pt x="17" y="12"/>
                    <a:pt x="17" y="14"/>
                    <a:pt x="17" y="15"/>
                  </a:cubicBezTo>
                  <a:cubicBezTo>
                    <a:pt x="17" y="18"/>
                    <a:pt x="12" y="20"/>
                    <a:pt x="7" y="20"/>
                  </a:cubicBezTo>
                  <a:cubicBezTo>
                    <a:pt x="3" y="20"/>
                    <a:pt x="0" y="18"/>
                    <a:pt x="0" y="15"/>
                  </a:cubicBezTo>
                  <a:cubicBezTo>
                    <a:pt x="0" y="13"/>
                    <a:pt x="6" y="2"/>
                    <a:pt x="10" y="0"/>
                  </a:cubicBezTo>
                  <a:cubicBezTo>
                    <a:pt x="11" y="2"/>
                    <a:pt x="14" y="3"/>
                    <a:pt x="14" y="5"/>
                  </a:cubicBezTo>
                  <a:cubicBezTo>
                    <a:pt x="14" y="9"/>
                    <a:pt x="7" y="12"/>
                    <a:pt x="1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273" name="Freeform 100"/>
            <p:cNvSpPr/>
            <p:nvPr/>
          </p:nvSpPr>
          <p:spPr bwMode="auto">
            <a:xfrm>
              <a:off x="1593850" y="1724025"/>
              <a:ext cx="26988" cy="1270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13" y="1"/>
                </a:cxn>
                <a:cxn ang="0">
                  <a:pos x="20" y="9"/>
                </a:cxn>
                <a:cxn ang="0">
                  <a:pos x="5" y="9"/>
                </a:cxn>
                <a:cxn ang="0">
                  <a:pos x="0" y="4"/>
                </a:cxn>
                <a:cxn ang="0">
                  <a:pos x="6" y="4"/>
                </a:cxn>
              </a:cxnLst>
              <a:rect l="0" t="0" r="r" b="b"/>
              <a:pathLst>
                <a:path w="20" h="9">
                  <a:moveTo>
                    <a:pt x="6" y="4"/>
                  </a:moveTo>
                  <a:cubicBezTo>
                    <a:pt x="8" y="0"/>
                    <a:pt x="10" y="1"/>
                    <a:pt x="13" y="1"/>
                  </a:cubicBezTo>
                  <a:cubicBezTo>
                    <a:pt x="18" y="1"/>
                    <a:pt x="19" y="4"/>
                    <a:pt x="20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7"/>
                    <a:pt x="1" y="6"/>
                    <a:pt x="0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</p:grpSp>
      <p:grpSp>
        <p:nvGrpSpPr>
          <p:cNvPr id="274" name="Group 345"/>
          <p:cNvGrpSpPr/>
          <p:nvPr/>
        </p:nvGrpSpPr>
        <p:grpSpPr>
          <a:xfrm>
            <a:off x="3388606" y="2916054"/>
            <a:ext cx="810458" cy="1362618"/>
            <a:chOff x="4219575" y="1089025"/>
            <a:chExt cx="687388" cy="115570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75" name="Freeform 36"/>
            <p:cNvSpPr/>
            <p:nvPr/>
          </p:nvSpPr>
          <p:spPr bwMode="auto">
            <a:xfrm>
              <a:off x="4568825" y="1816100"/>
              <a:ext cx="26988" cy="39688"/>
            </a:xfrm>
            <a:custGeom>
              <a:avLst/>
              <a:gdLst/>
              <a:ahLst/>
              <a:cxnLst>
                <a:cxn ang="0">
                  <a:pos x="3" y="27"/>
                </a:cxn>
                <a:cxn ang="0">
                  <a:pos x="9" y="21"/>
                </a:cxn>
                <a:cxn ang="0">
                  <a:pos x="0" y="14"/>
                </a:cxn>
                <a:cxn ang="0">
                  <a:pos x="9" y="0"/>
                </a:cxn>
                <a:cxn ang="0">
                  <a:pos x="20" y="12"/>
                </a:cxn>
                <a:cxn ang="0">
                  <a:pos x="6" y="30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3" y="27"/>
                </a:cxn>
              </a:cxnLst>
              <a:rect l="0" t="0" r="r" b="b"/>
              <a:pathLst>
                <a:path w="20" h="30">
                  <a:moveTo>
                    <a:pt x="3" y="27"/>
                  </a:moveTo>
                  <a:cubicBezTo>
                    <a:pt x="6" y="26"/>
                    <a:pt x="9" y="23"/>
                    <a:pt x="9" y="21"/>
                  </a:cubicBezTo>
                  <a:cubicBezTo>
                    <a:pt x="5" y="20"/>
                    <a:pt x="0" y="16"/>
                    <a:pt x="0" y="14"/>
                  </a:cubicBezTo>
                  <a:cubicBezTo>
                    <a:pt x="0" y="12"/>
                    <a:pt x="5" y="0"/>
                    <a:pt x="9" y="0"/>
                  </a:cubicBezTo>
                  <a:cubicBezTo>
                    <a:pt x="17" y="0"/>
                    <a:pt x="18" y="4"/>
                    <a:pt x="20" y="12"/>
                  </a:cubicBezTo>
                  <a:cubicBezTo>
                    <a:pt x="12" y="14"/>
                    <a:pt x="16" y="30"/>
                    <a:pt x="6" y="30"/>
                  </a:cubicBezTo>
                  <a:cubicBezTo>
                    <a:pt x="3" y="30"/>
                    <a:pt x="1" y="27"/>
                    <a:pt x="0" y="27"/>
                  </a:cubicBezTo>
                  <a:cubicBezTo>
                    <a:pt x="1" y="26"/>
                    <a:pt x="2" y="25"/>
                    <a:pt x="2" y="25"/>
                  </a:cubicBezTo>
                  <a:lnTo>
                    <a:pt x="3" y="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grpSp>
          <p:nvGrpSpPr>
            <p:cNvPr id="276" name="Group 343"/>
            <p:cNvGrpSpPr/>
            <p:nvPr/>
          </p:nvGrpSpPr>
          <p:grpSpPr>
            <a:xfrm>
              <a:off x="4219575" y="1089025"/>
              <a:ext cx="687388" cy="1155701"/>
              <a:chOff x="4219575" y="1089025"/>
              <a:chExt cx="687388" cy="1155701"/>
            </a:xfrm>
            <a:grpFill/>
          </p:grpSpPr>
          <p:sp>
            <p:nvSpPr>
              <p:cNvPr id="277" name="Freeform 24"/>
              <p:cNvSpPr/>
              <p:nvPr/>
            </p:nvSpPr>
            <p:spPr bwMode="auto">
              <a:xfrm>
                <a:off x="4230688" y="1782763"/>
                <a:ext cx="646113" cy="461963"/>
              </a:xfrm>
              <a:custGeom>
                <a:avLst/>
                <a:gdLst/>
                <a:ahLst/>
                <a:cxnLst>
                  <a:cxn ang="0">
                    <a:pos x="473" y="233"/>
                  </a:cxn>
                  <a:cxn ang="0">
                    <a:pos x="470" y="273"/>
                  </a:cxn>
                  <a:cxn ang="0">
                    <a:pos x="427" y="274"/>
                  </a:cxn>
                  <a:cxn ang="0">
                    <a:pos x="401" y="283"/>
                  </a:cxn>
                  <a:cxn ang="0">
                    <a:pos x="403" y="303"/>
                  </a:cxn>
                  <a:cxn ang="0">
                    <a:pos x="413" y="322"/>
                  </a:cxn>
                  <a:cxn ang="0">
                    <a:pos x="401" y="319"/>
                  </a:cxn>
                  <a:cxn ang="0">
                    <a:pos x="397" y="336"/>
                  </a:cxn>
                  <a:cxn ang="0">
                    <a:pos x="382" y="315"/>
                  </a:cxn>
                  <a:cxn ang="0">
                    <a:pos x="358" y="278"/>
                  </a:cxn>
                  <a:cxn ang="0">
                    <a:pos x="329" y="238"/>
                  </a:cxn>
                  <a:cxn ang="0">
                    <a:pos x="289" y="213"/>
                  </a:cxn>
                  <a:cxn ang="0">
                    <a:pos x="270" y="212"/>
                  </a:cxn>
                  <a:cxn ang="0">
                    <a:pos x="289" y="244"/>
                  </a:cxn>
                  <a:cxn ang="0">
                    <a:pos x="315" y="264"/>
                  </a:cxn>
                  <a:cxn ang="0">
                    <a:pos x="330" y="283"/>
                  </a:cxn>
                  <a:cxn ang="0">
                    <a:pos x="323" y="305"/>
                  </a:cxn>
                  <a:cxn ang="0">
                    <a:pos x="316" y="303"/>
                  </a:cxn>
                  <a:cxn ang="0">
                    <a:pos x="291" y="273"/>
                  </a:cxn>
                  <a:cxn ang="0">
                    <a:pos x="229" y="223"/>
                  </a:cxn>
                  <a:cxn ang="0">
                    <a:pos x="168" y="237"/>
                  </a:cxn>
                  <a:cxn ang="0">
                    <a:pos x="135" y="272"/>
                  </a:cxn>
                  <a:cxn ang="0">
                    <a:pos x="101" y="326"/>
                  </a:cxn>
                  <a:cxn ang="0">
                    <a:pos x="72" y="338"/>
                  </a:cxn>
                  <a:cxn ang="0">
                    <a:pos x="10" y="334"/>
                  </a:cxn>
                  <a:cxn ang="0">
                    <a:pos x="0" y="306"/>
                  </a:cxn>
                  <a:cxn ang="0">
                    <a:pos x="4" y="246"/>
                  </a:cxn>
                  <a:cxn ang="0">
                    <a:pos x="48" y="235"/>
                  </a:cxn>
                  <a:cxn ang="0">
                    <a:pos x="89" y="240"/>
                  </a:cxn>
                  <a:cxn ang="0">
                    <a:pos x="105" y="206"/>
                  </a:cxn>
                  <a:cxn ang="0">
                    <a:pos x="103" y="193"/>
                  </a:cxn>
                  <a:cxn ang="0">
                    <a:pos x="60" y="163"/>
                  </a:cxn>
                  <a:cxn ang="0">
                    <a:pos x="88" y="157"/>
                  </a:cxn>
                  <a:cxn ang="0">
                    <a:pos x="96" y="143"/>
                  </a:cxn>
                  <a:cxn ang="0">
                    <a:pos x="114" y="145"/>
                  </a:cxn>
                  <a:cxn ang="0">
                    <a:pos x="147" y="118"/>
                  </a:cxn>
                  <a:cxn ang="0">
                    <a:pos x="176" y="89"/>
                  </a:cxn>
                  <a:cxn ang="0">
                    <a:pos x="208" y="73"/>
                  </a:cxn>
                  <a:cxn ang="0">
                    <a:pos x="225" y="54"/>
                  </a:cxn>
                  <a:cxn ang="0">
                    <a:pos x="245" y="5"/>
                  </a:cxn>
                  <a:cxn ang="0">
                    <a:pos x="251" y="25"/>
                  </a:cxn>
                  <a:cxn ang="0">
                    <a:pos x="240" y="54"/>
                  </a:cxn>
                  <a:cxn ang="0">
                    <a:pos x="254" y="66"/>
                  </a:cxn>
                  <a:cxn ang="0">
                    <a:pos x="289" y="68"/>
                  </a:cxn>
                  <a:cxn ang="0">
                    <a:pos x="333" y="50"/>
                  </a:cxn>
                  <a:cxn ang="0">
                    <a:pos x="378" y="55"/>
                  </a:cxn>
                  <a:cxn ang="0">
                    <a:pos x="408" y="95"/>
                  </a:cxn>
                  <a:cxn ang="0">
                    <a:pos x="399" y="153"/>
                  </a:cxn>
                  <a:cxn ang="0">
                    <a:pos x="470" y="180"/>
                  </a:cxn>
                  <a:cxn ang="0">
                    <a:pos x="474" y="204"/>
                  </a:cxn>
                  <a:cxn ang="0">
                    <a:pos x="476" y="216"/>
                  </a:cxn>
                </a:cxnLst>
                <a:rect l="0" t="0" r="r" b="b"/>
                <a:pathLst>
                  <a:path w="485" h="347">
                    <a:moveTo>
                      <a:pt x="476" y="216"/>
                    </a:moveTo>
                    <a:cubicBezTo>
                      <a:pt x="474" y="223"/>
                      <a:pt x="475" y="219"/>
                      <a:pt x="473" y="222"/>
                    </a:cubicBezTo>
                    <a:cubicBezTo>
                      <a:pt x="473" y="233"/>
                      <a:pt x="473" y="233"/>
                      <a:pt x="473" y="233"/>
                    </a:cubicBezTo>
                    <a:cubicBezTo>
                      <a:pt x="469" y="238"/>
                      <a:pt x="461" y="246"/>
                      <a:pt x="461" y="253"/>
                    </a:cubicBezTo>
                    <a:cubicBezTo>
                      <a:pt x="461" y="261"/>
                      <a:pt x="473" y="268"/>
                      <a:pt x="476" y="272"/>
                    </a:cubicBezTo>
                    <a:cubicBezTo>
                      <a:pt x="474" y="273"/>
                      <a:pt x="472" y="273"/>
                      <a:pt x="470" y="273"/>
                    </a:cubicBezTo>
                    <a:cubicBezTo>
                      <a:pt x="466" y="275"/>
                      <a:pt x="463" y="273"/>
                      <a:pt x="459" y="275"/>
                    </a:cubicBezTo>
                    <a:cubicBezTo>
                      <a:pt x="453" y="277"/>
                      <a:pt x="452" y="283"/>
                      <a:pt x="446" y="283"/>
                    </a:cubicBezTo>
                    <a:cubicBezTo>
                      <a:pt x="439" y="283"/>
                      <a:pt x="435" y="274"/>
                      <a:pt x="427" y="274"/>
                    </a:cubicBezTo>
                    <a:cubicBezTo>
                      <a:pt x="420" y="274"/>
                      <a:pt x="419" y="278"/>
                      <a:pt x="413" y="280"/>
                    </a:cubicBezTo>
                    <a:cubicBezTo>
                      <a:pt x="414" y="284"/>
                      <a:pt x="414" y="286"/>
                      <a:pt x="413" y="290"/>
                    </a:cubicBezTo>
                    <a:cubicBezTo>
                      <a:pt x="406" y="290"/>
                      <a:pt x="405" y="283"/>
                      <a:pt x="401" y="283"/>
                    </a:cubicBezTo>
                    <a:cubicBezTo>
                      <a:pt x="399" y="283"/>
                      <a:pt x="397" y="286"/>
                      <a:pt x="397" y="288"/>
                    </a:cubicBezTo>
                    <a:cubicBezTo>
                      <a:pt x="405" y="298"/>
                      <a:pt x="405" y="298"/>
                      <a:pt x="405" y="298"/>
                    </a:cubicBezTo>
                    <a:cubicBezTo>
                      <a:pt x="405" y="300"/>
                      <a:pt x="403" y="302"/>
                      <a:pt x="403" y="303"/>
                    </a:cubicBezTo>
                    <a:cubicBezTo>
                      <a:pt x="403" y="304"/>
                      <a:pt x="415" y="315"/>
                      <a:pt x="419" y="315"/>
                    </a:cubicBezTo>
                    <a:cubicBezTo>
                      <a:pt x="419" y="317"/>
                      <a:pt x="420" y="318"/>
                      <a:pt x="420" y="319"/>
                    </a:cubicBezTo>
                    <a:cubicBezTo>
                      <a:pt x="418" y="321"/>
                      <a:pt x="414" y="319"/>
                      <a:pt x="413" y="322"/>
                    </a:cubicBezTo>
                    <a:cubicBezTo>
                      <a:pt x="412" y="322"/>
                      <a:pt x="412" y="322"/>
                      <a:pt x="412" y="322"/>
                    </a:cubicBezTo>
                    <a:cubicBezTo>
                      <a:pt x="407" y="321"/>
                      <a:pt x="403" y="317"/>
                      <a:pt x="401" y="315"/>
                    </a:cubicBezTo>
                    <a:cubicBezTo>
                      <a:pt x="401" y="319"/>
                      <a:pt x="401" y="319"/>
                      <a:pt x="401" y="319"/>
                    </a:cubicBezTo>
                    <a:cubicBezTo>
                      <a:pt x="402" y="321"/>
                      <a:pt x="403" y="323"/>
                      <a:pt x="403" y="326"/>
                    </a:cubicBezTo>
                    <a:cubicBezTo>
                      <a:pt x="403" y="329"/>
                      <a:pt x="399" y="334"/>
                      <a:pt x="403" y="336"/>
                    </a:cubicBezTo>
                    <a:cubicBezTo>
                      <a:pt x="401" y="336"/>
                      <a:pt x="397" y="336"/>
                      <a:pt x="397" y="336"/>
                    </a:cubicBezTo>
                    <a:cubicBezTo>
                      <a:pt x="390" y="336"/>
                      <a:pt x="384" y="329"/>
                      <a:pt x="384" y="322"/>
                    </a:cubicBezTo>
                    <a:cubicBezTo>
                      <a:pt x="384" y="319"/>
                      <a:pt x="388" y="317"/>
                      <a:pt x="390" y="315"/>
                    </a:cubicBezTo>
                    <a:cubicBezTo>
                      <a:pt x="387" y="315"/>
                      <a:pt x="385" y="315"/>
                      <a:pt x="382" y="315"/>
                    </a:cubicBezTo>
                    <a:cubicBezTo>
                      <a:pt x="380" y="315"/>
                      <a:pt x="379" y="311"/>
                      <a:pt x="379" y="310"/>
                    </a:cubicBezTo>
                    <a:cubicBezTo>
                      <a:pt x="378" y="304"/>
                      <a:pt x="374" y="300"/>
                      <a:pt x="370" y="296"/>
                    </a:cubicBezTo>
                    <a:cubicBezTo>
                      <a:pt x="365" y="291"/>
                      <a:pt x="358" y="287"/>
                      <a:pt x="358" y="278"/>
                    </a:cubicBezTo>
                    <a:cubicBezTo>
                      <a:pt x="358" y="272"/>
                      <a:pt x="358" y="270"/>
                      <a:pt x="358" y="266"/>
                    </a:cubicBezTo>
                    <a:cubicBezTo>
                      <a:pt x="358" y="260"/>
                      <a:pt x="348" y="251"/>
                      <a:pt x="342" y="248"/>
                    </a:cubicBezTo>
                    <a:cubicBezTo>
                      <a:pt x="336" y="245"/>
                      <a:pt x="329" y="244"/>
                      <a:pt x="329" y="238"/>
                    </a:cubicBezTo>
                    <a:cubicBezTo>
                      <a:pt x="326" y="238"/>
                      <a:pt x="325" y="238"/>
                      <a:pt x="323" y="238"/>
                    </a:cubicBezTo>
                    <a:cubicBezTo>
                      <a:pt x="313" y="238"/>
                      <a:pt x="302" y="223"/>
                      <a:pt x="302" y="213"/>
                    </a:cubicBezTo>
                    <a:cubicBezTo>
                      <a:pt x="297" y="213"/>
                      <a:pt x="293" y="213"/>
                      <a:pt x="289" y="213"/>
                    </a:cubicBezTo>
                    <a:cubicBezTo>
                      <a:pt x="283" y="213"/>
                      <a:pt x="285" y="204"/>
                      <a:pt x="283" y="201"/>
                    </a:cubicBezTo>
                    <a:cubicBezTo>
                      <a:pt x="278" y="204"/>
                      <a:pt x="268" y="204"/>
                      <a:pt x="268" y="209"/>
                    </a:cubicBezTo>
                    <a:cubicBezTo>
                      <a:pt x="268" y="210"/>
                      <a:pt x="270" y="212"/>
                      <a:pt x="270" y="212"/>
                    </a:cubicBezTo>
                    <a:cubicBezTo>
                      <a:pt x="270" y="214"/>
                      <a:pt x="269" y="217"/>
                      <a:pt x="269" y="220"/>
                    </a:cubicBezTo>
                    <a:cubicBezTo>
                      <a:pt x="269" y="226"/>
                      <a:pt x="273" y="229"/>
                      <a:pt x="278" y="231"/>
                    </a:cubicBezTo>
                    <a:cubicBezTo>
                      <a:pt x="285" y="233"/>
                      <a:pt x="288" y="240"/>
                      <a:pt x="289" y="244"/>
                    </a:cubicBezTo>
                    <a:cubicBezTo>
                      <a:pt x="291" y="250"/>
                      <a:pt x="294" y="257"/>
                      <a:pt x="298" y="259"/>
                    </a:cubicBezTo>
                    <a:cubicBezTo>
                      <a:pt x="304" y="262"/>
                      <a:pt x="309" y="260"/>
                      <a:pt x="315" y="260"/>
                    </a:cubicBezTo>
                    <a:cubicBezTo>
                      <a:pt x="315" y="261"/>
                      <a:pt x="315" y="263"/>
                      <a:pt x="315" y="264"/>
                    </a:cubicBezTo>
                    <a:cubicBezTo>
                      <a:pt x="313" y="269"/>
                      <a:pt x="323" y="271"/>
                      <a:pt x="326" y="272"/>
                    </a:cubicBezTo>
                    <a:cubicBezTo>
                      <a:pt x="335" y="277"/>
                      <a:pt x="345" y="280"/>
                      <a:pt x="344" y="290"/>
                    </a:cubicBezTo>
                    <a:cubicBezTo>
                      <a:pt x="340" y="289"/>
                      <a:pt x="337" y="283"/>
                      <a:pt x="330" y="283"/>
                    </a:cubicBezTo>
                    <a:cubicBezTo>
                      <a:pt x="325" y="283"/>
                      <a:pt x="320" y="286"/>
                      <a:pt x="320" y="290"/>
                    </a:cubicBezTo>
                    <a:cubicBezTo>
                      <a:pt x="320" y="296"/>
                      <a:pt x="328" y="297"/>
                      <a:pt x="328" y="303"/>
                    </a:cubicBezTo>
                    <a:cubicBezTo>
                      <a:pt x="328" y="305"/>
                      <a:pt x="323" y="305"/>
                      <a:pt x="323" y="305"/>
                    </a:cubicBezTo>
                    <a:cubicBezTo>
                      <a:pt x="319" y="309"/>
                      <a:pt x="319" y="318"/>
                      <a:pt x="313" y="318"/>
                    </a:cubicBezTo>
                    <a:cubicBezTo>
                      <a:pt x="310" y="318"/>
                      <a:pt x="308" y="317"/>
                      <a:pt x="308" y="315"/>
                    </a:cubicBezTo>
                    <a:cubicBezTo>
                      <a:pt x="314" y="315"/>
                      <a:pt x="316" y="309"/>
                      <a:pt x="316" y="303"/>
                    </a:cubicBezTo>
                    <a:cubicBezTo>
                      <a:pt x="316" y="297"/>
                      <a:pt x="312" y="295"/>
                      <a:pt x="311" y="291"/>
                    </a:cubicBezTo>
                    <a:cubicBezTo>
                      <a:pt x="310" y="291"/>
                      <a:pt x="300" y="281"/>
                      <a:pt x="299" y="278"/>
                    </a:cubicBezTo>
                    <a:cubicBezTo>
                      <a:pt x="297" y="278"/>
                      <a:pt x="291" y="276"/>
                      <a:pt x="291" y="273"/>
                    </a:cubicBezTo>
                    <a:cubicBezTo>
                      <a:pt x="277" y="270"/>
                      <a:pt x="274" y="266"/>
                      <a:pt x="266" y="259"/>
                    </a:cubicBezTo>
                    <a:cubicBezTo>
                      <a:pt x="263" y="256"/>
                      <a:pt x="257" y="254"/>
                      <a:pt x="256" y="251"/>
                    </a:cubicBezTo>
                    <a:cubicBezTo>
                      <a:pt x="248" y="241"/>
                      <a:pt x="245" y="223"/>
                      <a:pt x="229" y="223"/>
                    </a:cubicBezTo>
                    <a:cubicBezTo>
                      <a:pt x="221" y="223"/>
                      <a:pt x="220" y="228"/>
                      <a:pt x="216" y="230"/>
                    </a:cubicBezTo>
                    <a:cubicBezTo>
                      <a:pt x="208" y="234"/>
                      <a:pt x="202" y="242"/>
                      <a:pt x="192" y="242"/>
                    </a:cubicBezTo>
                    <a:cubicBezTo>
                      <a:pt x="183" y="242"/>
                      <a:pt x="177" y="237"/>
                      <a:pt x="168" y="237"/>
                    </a:cubicBezTo>
                    <a:cubicBezTo>
                      <a:pt x="161" y="237"/>
                      <a:pt x="154" y="242"/>
                      <a:pt x="154" y="248"/>
                    </a:cubicBezTo>
                    <a:cubicBezTo>
                      <a:pt x="157" y="258"/>
                      <a:pt x="157" y="258"/>
                      <a:pt x="157" y="258"/>
                    </a:cubicBezTo>
                    <a:cubicBezTo>
                      <a:pt x="154" y="267"/>
                      <a:pt x="144" y="270"/>
                      <a:pt x="135" y="272"/>
                    </a:cubicBezTo>
                    <a:cubicBezTo>
                      <a:pt x="127" y="274"/>
                      <a:pt x="114" y="292"/>
                      <a:pt x="114" y="302"/>
                    </a:cubicBezTo>
                    <a:cubicBezTo>
                      <a:pt x="114" y="305"/>
                      <a:pt x="117" y="306"/>
                      <a:pt x="119" y="307"/>
                    </a:cubicBezTo>
                    <a:cubicBezTo>
                      <a:pt x="113" y="316"/>
                      <a:pt x="110" y="321"/>
                      <a:pt x="101" y="326"/>
                    </a:cubicBezTo>
                    <a:cubicBezTo>
                      <a:pt x="96" y="328"/>
                      <a:pt x="95" y="340"/>
                      <a:pt x="86" y="337"/>
                    </a:cubicBezTo>
                    <a:cubicBezTo>
                      <a:pt x="86" y="337"/>
                      <a:pt x="86" y="337"/>
                      <a:pt x="86" y="337"/>
                    </a:cubicBezTo>
                    <a:cubicBezTo>
                      <a:pt x="82" y="336"/>
                      <a:pt x="75" y="338"/>
                      <a:pt x="72" y="338"/>
                    </a:cubicBezTo>
                    <a:cubicBezTo>
                      <a:pt x="62" y="338"/>
                      <a:pt x="56" y="347"/>
                      <a:pt x="46" y="347"/>
                    </a:cubicBezTo>
                    <a:cubicBezTo>
                      <a:pt x="40" y="347"/>
                      <a:pt x="39" y="331"/>
                      <a:pt x="29" y="331"/>
                    </a:cubicBezTo>
                    <a:cubicBezTo>
                      <a:pt x="22" y="331"/>
                      <a:pt x="17" y="334"/>
                      <a:pt x="10" y="334"/>
                    </a:cubicBezTo>
                    <a:cubicBezTo>
                      <a:pt x="8" y="334"/>
                      <a:pt x="7" y="332"/>
                      <a:pt x="7" y="330"/>
                    </a:cubicBezTo>
                    <a:cubicBezTo>
                      <a:pt x="7" y="321"/>
                      <a:pt x="7" y="318"/>
                      <a:pt x="7" y="313"/>
                    </a:cubicBezTo>
                    <a:cubicBezTo>
                      <a:pt x="3" y="313"/>
                      <a:pt x="0" y="310"/>
                      <a:pt x="0" y="306"/>
                    </a:cubicBezTo>
                    <a:cubicBezTo>
                      <a:pt x="0" y="301"/>
                      <a:pt x="4" y="299"/>
                      <a:pt x="4" y="296"/>
                    </a:cubicBezTo>
                    <a:cubicBezTo>
                      <a:pt x="4" y="285"/>
                      <a:pt x="8" y="274"/>
                      <a:pt x="8" y="262"/>
                    </a:cubicBezTo>
                    <a:cubicBezTo>
                      <a:pt x="8" y="256"/>
                      <a:pt x="4" y="250"/>
                      <a:pt x="4" y="246"/>
                    </a:cubicBezTo>
                    <a:cubicBezTo>
                      <a:pt x="4" y="243"/>
                      <a:pt x="19" y="234"/>
                      <a:pt x="21" y="234"/>
                    </a:cubicBezTo>
                    <a:cubicBezTo>
                      <a:pt x="23" y="234"/>
                      <a:pt x="25" y="236"/>
                      <a:pt x="28" y="235"/>
                    </a:cubicBezTo>
                    <a:cubicBezTo>
                      <a:pt x="48" y="235"/>
                      <a:pt x="48" y="235"/>
                      <a:pt x="48" y="235"/>
                    </a:cubicBezTo>
                    <a:cubicBezTo>
                      <a:pt x="49" y="237"/>
                      <a:pt x="53" y="238"/>
                      <a:pt x="55" y="238"/>
                    </a:cubicBezTo>
                    <a:cubicBezTo>
                      <a:pt x="76" y="238"/>
                      <a:pt x="76" y="238"/>
                      <a:pt x="76" y="238"/>
                    </a:cubicBezTo>
                    <a:cubicBezTo>
                      <a:pt x="82" y="237"/>
                      <a:pt x="84" y="240"/>
                      <a:pt x="89" y="240"/>
                    </a:cubicBezTo>
                    <a:cubicBezTo>
                      <a:pt x="92" y="240"/>
                      <a:pt x="98" y="238"/>
                      <a:pt x="100" y="238"/>
                    </a:cubicBezTo>
                    <a:cubicBezTo>
                      <a:pt x="100" y="229"/>
                      <a:pt x="105" y="226"/>
                      <a:pt x="105" y="218"/>
                    </a:cubicBezTo>
                    <a:cubicBezTo>
                      <a:pt x="105" y="216"/>
                      <a:pt x="105" y="208"/>
                      <a:pt x="10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5" y="205"/>
                      <a:pt x="106" y="201"/>
                      <a:pt x="106" y="200"/>
                    </a:cubicBezTo>
                    <a:cubicBezTo>
                      <a:pt x="106" y="196"/>
                      <a:pt x="103" y="197"/>
                      <a:pt x="103" y="193"/>
                    </a:cubicBezTo>
                    <a:cubicBezTo>
                      <a:pt x="94" y="193"/>
                      <a:pt x="92" y="185"/>
                      <a:pt x="92" y="178"/>
                    </a:cubicBezTo>
                    <a:cubicBezTo>
                      <a:pt x="89" y="178"/>
                      <a:pt x="89" y="175"/>
                      <a:pt x="87" y="175"/>
                    </a:cubicBezTo>
                    <a:cubicBezTo>
                      <a:pt x="79" y="173"/>
                      <a:pt x="60" y="169"/>
                      <a:pt x="60" y="163"/>
                    </a:cubicBezTo>
                    <a:cubicBezTo>
                      <a:pt x="60" y="163"/>
                      <a:pt x="60" y="161"/>
                      <a:pt x="60" y="161"/>
                    </a:cubicBezTo>
                    <a:cubicBezTo>
                      <a:pt x="60" y="157"/>
                      <a:pt x="72" y="154"/>
                      <a:pt x="76" y="153"/>
                    </a:cubicBezTo>
                    <a:cubicBezTo>
                      <a:pt x="78" y="156"/>
                      <a:pt x="85" y="157"/>
                      <a:pt x="88" y="157"/>
                    </a:cubicBezTo>
                    <a:cubicBezTo>
                      <a:pt x="92" y="157"/>
                      <a:pt x="97" y="156"/>
                      <a:pt x="98" y="155"/>
                    </a:cubicBezTo>
                    <a:cubicBezTo>
                      <a:pt x="98" y="152"/>
                      <a:pt x="98" y="152"/>
                      <a:pt x="98" y="152"/>
                    </a:cubicBezTo>
                    <a:cubicBezTo>
                      <a:pt x="95" y="151"/>
                      <a:pt x="97" y="145"/>
                      <a:pt x="96" y="143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4" y="143"/>
                      <a:pt x="109" y="145"/>
                      <a:pt x="114" y="145"/>
                    </a:cubicBezTo>
                    <a:cubicBezTo>
                      <a:pt x="117" y="145"/>
                      <a:pt x="120" y="142"/>
                      <a:pt x="121" y="139"/>
                    </a:cubicBezTo>
                    <a:cubicBezTo>
                      <a:pt x="135" y="139"/>
                      <a:pt x="138" y="129"/>
                      <a:pt x="141" y="119"/>
                    </a:cubicBezTo>
                    <a:cubicBezTo>
                      <a:pt x="143" y="119"/>
                      <a:pt x="145" y="118"/>
                      <a:pt x="147" y="118"/>
                    </a:cubicBezTo>
                    <a:cubicBezTo>
                      <a:pt x="150" y="117"/>
                      <a:pt x="167" y="110"/>
                      <a:pt x="169" y="108"/>
                    </a:cubicBezTo>
                    <a:cubicBezTo>
                      <a:pt x="173" y="104"/>
                      <a:pt x="171" y="99"/>
                      <a:pt x="171" y="94"/>
                    </a:cubicBezTo>
                    <a:cubicBezTo>
                      <a:pt x="171" y="92"/>
                      <a:pt x="175" y="89"/>
                      <a:pt x="176" y="89"/>
                    </a:cubicBezTo>
                    <a:cubicBezTo>
                      <a:pt x="182" y="83"/>
                      <a:pt x="188" y="76"/>
                      <a:pt x="198" y="76"/>
                    </a:cubicBezTo>
                    <a:cubicBezTo>
                      <a:pt x="204" y="76"/>
                      <a:pt x="201" y="77"/>
                      <a:pt x="204" y="76"/>
                    </a:cubicBezTo>
                    <a:cubicBezTo>
                      <a:pt x="206" y="77"/>
                      <a:pt x="207" y="74"/>
                      <a:pt x="208" y="73"/>
                    </a:cubicBezTo>
                    <a:cubicBezTo>
                      <a:pt x="211" y="70"/>
                      <a:pt x="215" y="72"/>
                      <a:pt x="219" y="72"/>
                    </a:cubicBezTo>
                    <a:cubicBezTo>
                      <a:pt x="221" y="72"/>
                      <a:pt x="229" y="68"/>
                      <a:pt x="229" y="65"/>
                    </a:cubicBezTo>
                    <a:cubicBezTo>
                      <a:pt x="229" y="63"/>
                      <a:pt x="225" y="54"/>
                      <a:pt x="225" y="54"/>
                    </a:cubicBezTo>
                    <a:cubicBezTo>
                      <a:pt x="224" y="42"/>
                      <a:pt x="217" y="38"/>
                      <a:pt x="217" y="28"/>
                    </a:cubicBezTo>
                    <a:cubicBezTo>
                      <a:pt x="217" y="9"/>
                      <a:pt x="234" y="8"/>
                      <a:pt x="245" y="0"/>
                    </a:cubicBezTo>
                    <a:cubicBezTo>
                      <a:pt x="245" y="5"/>
                      <a:pt x="245" y="5"/>
                      <a:pt x="245" y="5"/>
                    </a:cubicBezTo>
                    <a:cubicBezTo>
                      <a:pt x="243" y="10"/>
                      <a:pt x="242" y="12"/>
                      <a:pt x="242" y="17"/>
                    </a:cubicBezTo>
                    <a:cubicBezTo>
                      <a:pt x="242" y="21"/>
                      <a:pt x="247" y="22"/>
                      <a:pt x="251" y="22"/>
                    </a:cubicBezTo>
                    <a:cubicBezTo>
                      <a:pt x="251" y="23"/>
                      <a:pt x="251" y="24"/>
                      <a:pt x="251" y="25"/>
                    </a:cubicBezTo>
                    <a:cubicBezTo>
                      <a:pt x="251" y="27"/>
                      <a:pt x="247" y="28"/>
                      <a:pt x="245" y="29"/>
                    </a:cubicBezTo>
                    <a:cubicBezTo>
                      <a:pt x="241" y="34"/>
                      <a:pt x="236" y="38"/>
                      <a:pt x="236" y="46"/>
                    </a:cubicBezTo>
                    <a:cubicBezTo>
                      <a:pt x="236" y="50"/>
                      <a:pt x="238" y="53"/>
                      <a:pt x="240" y="54"/>
                    </a:cubicBezTo>
                    <a:cubicBezTo>
                      <a:pt x="240" y="56"/>
                      <a:pt x="241" y="57"/>
                      <a:pt x="240" y="59"/>
                    </a:cubicBezTo>
                    <a:cubicBezTo>
                      <a:pt x="245" y="59"/>
                      <a:pt x="247" y="60"/>
                      <a:pt x="251" y="60"/>
                    </a:cubicBezTo>
                    <a:cubicBezTo>
                      <a:pt x="252" y="63"/>
                      <a:pt x="253" y="66"/>
                      <a:pt x="254" y="66"/>
                    </a:cubicBezTo>
                    <a:cubicBezTo>
                      <a:pt x="266" y="66"/>
                      <a:pt x="274" y="56"/>
                      <a:pt x="285" y="57"/>
                    </a:cubicBezTo>
                    <a:cubicBezTo>
                      <a:pt x="284" y="59"/>
                      <a:pt x="282" y="60"/>
                      <a:pt x="282" y="62"/>
                    </a:cubicBezTo>
                    <a:cubicBezTo>
                      <a:pt x="282" y="63"/>
                      <a:pt x="289" y="68"/>
                      <a:pt x="289" y="68"/>
                    </a:cubicBezTo>
                    <a:cubicBezTo>
                      <a:pt x="294" y="68"/>
                      <a:pt x="295" y="65"/>
                      <a:pt x="297" y="64"/>
                    </a:cubicBezTo>
                    <a:cubicBezTo>
                      <a:pt x="304" y="60"/>
                      <a:pt x="310" y="62"/>
                      <a:pt x="317" y="59"/>
                    </a:cubicBezTo>
                    <a:cubicBezTo>
                      <a:pt x="321" y="57"/>
                      <a:pt x="328" y="50"/>
                      <a:pt x="333" y="50"/>
                    </a:cubicBezTo>
                    <a:cubicBezTo>
                      <a:pt x="339" y="50"/>
                      <a:pt x="345" y="51"/>
                      <a:pt x="348" y="52"/>
                    </a:cubicBezTo>
                    <a:cubicBezTo>
                      <a:pt x="347" y="54"/>
                      <a:pt x="346" y="56"/>
                      <a:pt x="346" y="57"/>
                    </a:cubicBezTo>
                    <a:cubicBezTo>
                      <a:pt x="358" y="57"/>
                      <a:pt x="370" y="55"/>
                      <a:pt x="378" y="55"/>
                    </a:cubicBezTo>
                    <a:cubicBezTo>
                      <a:pt x="386" y="55"/>
                      <a:pt x="392" y="54"/>
                      <a:pt x="401" y="54"/>
                    </a:cubicBezTo>
                    <a:cubicBezTo>
                      <a:pt x="410" y="54"/>
                      <a:pt x="414" y="70"/>
                      <a:pt x="414" y="80"/>
                    </a:cubicBezTo>
                    <a:cubicBezTo>
                      <a:pt x="414" y="86"/>
                      <a:pt x="408" y="89"/>
                      <a:pt x="408" y="95"/>
                    </a:cubicBezTo>
                    <a:cubicBezTo>
                      <a:pt x="408" y="104"/>
                      <a:pt x="416" y="110"/>
                      <a:pt x="416" y="118"/>
                    </a:cubicBezTo>
                    <a:cubicBezTo>
                      <a:pt x="416" y="123"/>
                      <a:pt x="408" y="125"/>
                      <a:pt x="406" y="128"/>
                    </a:cubicBezTo>
                    <a:cubicBezTo>
                      <a:pt x="401" y="136"/>
                      <a:pt x="399" y="143"/>
                      <a:pt x="399" y="153"/>
                    </a:cubicBezTo>
                    <a:cubicBezTo>
                      <a:pt x="399" y="166"/>
                      <a:pt x="408" y="163"/>
                      <a:pt x="418" y="163"/>
                    </a:cubicBezTo>
                    <a:cubicBezTo>
                      <a:pt x="432" y="163"/>
                      <a:pt x="439" y="157"/>
                      <a:pt x="450" y="157"/>
                    </a:cubicBezTo>
                    <a:cubicBezTo>
                      <a:pt x="461" y="157"/>
                      <a:pt x="459" y="180"/>
                      <a:pt x="470" y="180"/>
                    </a:cubicBezTo>
                    <a:cubicBezTo>
                      <a:pt x="470" y="198"/>
                      <a:pt x="470" y="198"/>
                      <a:pt x="470" y="198"/>
                    </a:cubicBezTo>
                    <a:cubicBezTo>
                      <a:pt x="470" y="200"/>
                      <a:pt x="471" y="201"/>
                      <a:pt x="472" y="201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6" y="204"/>
                      <a:pt x="482" y="202"/>
                      <a:pt x="485" y="201"/>
                    </a:cubicBezTo>
                    <a:cubicBezTo>
                      <a:pt x="485" y="204"/>
                      <a:pt x="485" y="206"/>
                      <a:pt x="485" y="208"/>
                    </a:cubicBezTo>
                    <a:cubicBezTo>
                      <a:pt x="481" y="209"/>
                      <a:pt x="476" y="211"/>
                      <a:pt x="476" y="2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78" name="Freeform 25"/>
              <p:cNvSpPr/>
              <p:nvPr/>
            </p:nvSpPr>
            <p:spPr bwMode="auto">
              <a:xfrm>
                <a:off x="4470400" y="1416050"/>
                <a:ext cx="436563" cy="423863"/>
              </a:xfrm>
              <a:custGeom>
                <a:avLst/>
                <a:gdLst/>
                <a:ahLst/>
                <a:cxnLst>
                  <a:cxn ang="0">
                    <a:pos x="66" y="236"/>
                  </a:cxn>
                  <a:cxn ang="0">
                    <a:pos x="4" y="254"/>
                  </a:cxn>
                  <a:cxn ang="0">
                    <a:pos x="12" y="241"/>
                  </a:cxn>
                  <a:cxn ang="0">
                    <a:pos x="8" y="231"/>
                  </a:cxn>
                  <a:cxn ang="0">
                    <a:pos x="10" y="190"/>
                  </a:cxn>
                  <a:cxn ang="0">
                    <a:pos x="55" y="163"/>
                  </a:cxn>
                  <a:cxn ang="0">
                    <a:pos x="85" y="129"/>
                  </a:cxn>
                  <a:cxn ang="0">
                    <a:pos x="97" y="102"/>
                  </a:cxn>
                  <a:cxn ang="0">
                    <a:pos x="142" y="55"/>
                  </a:cxn>
                  <a:cxn ang="0">
                    <a:pos x="124" y="57"/>
                  </a:cxn>
                  <a:cxn ang="0">
                    <a:pos x="124" y="49"/>
                  </a:cxn>
                  <a:cxn ang="0">
                    <a:pos x="132" y="44"/>
                  </a:cxn>
                  <a:cxn ang="0">
                    <a:pos x="148" y="57"/>
                  </a:cxn>
                  <a:cxn ang="0">
                    <a:pos x="149" y="45"/>
                  </a:cxn>
                  <a:cxn ang="0">
                    <a:pos x="168" y="37"/>
                  </a:cxn>
                  <a:cxn ang="0">
                    <a:pos x="183" y="28"/>
                  </a:cxn>
                  <a:cxn ang="0">
                    <a:pos x="199" y="21"/>
                  </a:cxn>
                  <a:cxn ang="0">
                    <a:pos x="221" y="17"/>
                  </a:cxn>
                  <a:cxn ang="0">
                    <a:pos x="223" y="5"/>
                  </a:cxn>
                  <a:cxn ang="0">
                    <a:pos x="256" y="6"/>
                  </a:cxn>
                  <a:cxn ang="0">
                    <a:pos x="266" y="7"/>
                  </a:cxn>
                  <a:cxn ang="0">
                    <a:pos x="285" y="2"/>
                  </a:cxn>
                  <a:cxn ang="0">
                    <a:pos x="296" y="6"/>
                  </a:cxn>
                  <a:cxn ang="0">
                    <a:pos x="293" y="24"/>
                  </a:cxn>
                  <a:cxn ang="0">
                    <a:pos x="315" y="32"/>
                  </a:cxn>
                  <a:cxn ang="0">
                    <a:pos x="309" y="72"/>
                  </a:cxn>
                  <a:cxn ang="0">
                    <a:pos x="310" y="113"/>
                  </a:cxn>
                  <a:cxn ang="0">
                    <a:pos x="318" y="148"/>
                  </a:cxn>
                  <a:cxn ang="0">
                    <a:pos x="327" y="172"/>
                  </a:cxn>
                  <a:cxn ang="0">
                    <a:pos x="255" y="224"/>
                  </a:cxn>
                  <a:cxn ang="0">
                    <a:pos x="218" y="225"/>
                  </a:cxn>
                  <a:cxn ang="0">
                    <a:pos x="206" y="200"/>
                  </a:cxn>
                  <a:cxn ang="0">
                    <a:pos x="197" y="174"/>
                  </a:cxn>
                  <a:cxn ang="0">
                    <a:pos x="254" y="130"/>
                  </a:cxn>
                  <a:cxn ang="0">
                    <a:pos x="202" y="135"/>
                  </a:cxn>
                  <a:cxn ang="0">
                    <a:pos x="172" y="169"/>
                  </a:cxn>
                  <a:cxn ang="0">
                    <a:pos x="146" y="201"/>
                  </a:cxn>
                  <a:cxn ang="0">
                    <a:pos x="150" y="218"/>
                  </a:cxn>
                  <a:cxn ang="0">
                    <a:pos x="152" y="253"/>
                  </a:cxn>
                  <a:cxn ang="0">
                    <a:pos x="146" y="283"/>
                  </a:cxn>
                  <a:cxn ang="0">
                    <a:pos x="121" y="304"/>
                  </a:cxn>
                  <a:cxn ang="0">
                    <a:pos x="90" y="297"/>
                  </a:cxn>
                  <a:cxn ang="0">
                    <a:pos x="82" y="269"/>
                  </a:cxn>
                  <a:cxn ang="0">
                    <a:pos x="76" y="245"/>
                  </a:cxn>
                </a:cxnLst>
                <a:rect l="0" t="0" r="r" b="b"/>
                <a:pathLst>
                  <a:path w="327" h="318">
                    <a:moveTo>
                      <a:pt x="76" y="247"/>
                    </a:moveTo>
                    <a:cubicBezTo>
                      <a:pt x="70" y="245"/>
                      <a:pt x="69" y="241"/>
                      <a:pt x="66" y="236"/>
                    </a:cubicBezTo>
                    <a:cubicBezTo>
                      <a:pt x="57" y="249"/>
                      <a:pt x="43" y="266"/>
                      <a:pt x="24" y="266"/>
                    </a:cubicBezTo>
                    <a:cubicBezTo>
                      <a:pt x="22" y="266"/>
                      <a:pt x="4" y="256"/>
                      <a:pt x="4" y="254"/>
                    </a:cubicBezTo>
                    <a:cubicBezTo>
                      <a:pt x="4" y="250"/>
                      <a:pt x="10" y="248"/>
                      <a:pt x="12" y="247"/>
                    </a:cubicBezTo>
                    <a:cubicBezTo>
                      <a:pt x="12" y="241"/>
                      <a:pt x="12" y="241"/>
                      <a:pt x="12" y="241"/>
                    </a:cubicBezTo>
                    <a:cubicBezTo>
                      <a:pt x="6" y="241"/>
                      <a:pt x="6" y="241"/>
                      <a:pt x="0" y="243"/>
                    </a:cubicBezTo>
                    <a:cubicBezTo>
                      <a:pt x="0" y="240"/>
                      <a:pt x="5" y="234"/>
                      <a:pt x="8" y="231"/>
                    </a:cubicBezTo>
                    <a:cubicBezTo>
                      <a:pt x="1" y="223"/>
                      <a:pt x="0" y="212"/>
                      <a:pt x="0" y="200"/>
                    </a:cubicBezTo>
                    <a:cubicBezTo>
                      <a:pt x="0" y="193"/>
                      <a:pt x="7" y="194"/>
                      <a:pt x="10" y="190"/>
                    </a:cubicBezTo>
                    <a:cubicBezTo>
                      <a:pt x="15" y="182"/>
                      <a:pt x="20" y="177"/>
                      <a:pt x="30" y="174"/>
                    </a:cubicBezTo>
                    <a:cubicBezTo>
                      <a:pt x="38" y="172"/>
                      <a:pt x="39" y="162"/>
                      <a:pt x="55" y="163"/>
                    </a:cubicBezTo>
                    <a:cubicBezTo>
                      <a:pt x="50" y="162"/>
                      <a:pt x="49" y="161"/>
                      <a:pt x="45" y="160"/>
                    </a:cubicBezTo>
                    <a:cubicBezTo>
                      <a:pt x="64" y="155"/>
                      <a:pt x="71" y="140"/>
                      <a:pt x="85" y="129"/>
                    </a:cubicBezTo>
                    <a:cubicBezTo>
                      <a:pt x="90" y="126"/>
                      <a:pt x="89" y="112"/>
                      <a:pt x="93" y="112"/>
                    </a:cubicBezTo>
                    <a:cubicBezTo>
                      <a:pt x="93" y="112"/>
                      <a:pt x="97" y="102"/>
                      <a:pt x="97" y="102"/>
                    </a:cubicBezTo>
                    <a:cubicBezTo>
                      <a:pt x="102" y="93"/>
                      <a:pt x="109" y="87"/>
                      <a:pt x="118" y="83"/>
                    </a:cubicBezTo>
                    <a:cubicBezTo>
                      <a:pt x="127" y="80"/>
                      <a:pt x="139" y="65"/>
                      <a:pt x="142" y="55"/>
                    </a:cubicBezTo>
                    <a:cubicBezTo>
                      <a:pt x="131" y="58"/>
                      <a:pt x="126" y="63"/>
                      <a:pt x="116" y="63"/>
                    </a:cubicBezTo>
                    <a:cubicBezTo>
                      <a:pt x="118" y="60"/>
                      <a:pt x="123" y="58"/>
                      <a:pt x="124" y="57"/>
                    </a:cubicBezTo>
                    <a:cubicBezTo>
                      <a:pt x="122" y="57"/>
                      <a:pt x="118" y="56"/>
                      <a:pt x="118" y="56"/>
                    </a:cubicBezTo>
                    <a:cubicBezTo>
                      <a:pt x="119" y="51"/>
                      <a:pt x="121" y="49"/>
                      <a:pt x="124" y="49"/>
                    </a:cubicBezTo>
                    <a:cubicBezTo>
                      <a:pt x="126" y="49"/>
                      <a:pt x="127" y="50"/>
                      <a:pt x="128" y="50"/>
                    </a:cubicBezTo>
                    <a:cubicBezTo>
                      <a:pt x="129" y="47"/>
                      <a:pt x="131" y="46"/>
                      <a:pt x="132" y="44"/>
                    </a:cubicBezTo>
                    <a:cubicBezTo>
                      <a:pt x="134" y="47"/>
                      <a:pt x="135" y="49"/>
                      <a:pt x="133" y="52"/>
                    </a:cubicBezTo>
                    <a:cubicBezTo>
                      <a:pt x="140" y="52"/>
                      <a:pt x="142" y="57"/>
                      <a:pt x="148" y="57"/>
                    </a:cubicBezTo>
                    <a:cubicBezTo>
                      <a:pt x="150" y="57"/>
                      <a:pt x="155" y="46"/>
                      <a:pt x="156" y="46"/>
                    </a:cubicBezTo>
                    <a:cubicBezTo>
                      <a:pt x="153" y="45"/>
                      <a:pt x="153" y="44"/>
                      <a:pt x="149" y="45"/>
                    </a:cubicBezTo>
                    <a:cubicBezTo>
                      <a:pt x="151" y="41"/>
                      <a:pt x="154" y="38"/>
                      <a:pt x="159" y="38"/>
                    </a:cubicBezTo>
                    <a:cubicBezTo>
                      <a:pt x="162" y="38"/>
                      <a:pt x="165" y="39"/>
                      <a:pt x="168" y="37"/>
                    </a:cubicBezTo>
                    <a:cubicBezTo>
                      <a:pt x="165" y="35"/>
                      <a:pt x="166" y="35"/>
                      <a:pt x="164" y="33"/>
                    </a:cubicBezTo>
                    <a:cubicBezTo>
                      <a:pt x="169" y="29"/>
                      <a:pt x="176" y="29"/>
                      <a:pt x="183" y="28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89" y="32"/>
                      <a:pt x="190" y="22"/>
                      <a:pt x="199" y="21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205" y="18"/>
                      <a:pt x="213" y="21"/>
                      <a:pt x="221" y="17"/>
                    </a:cubicBezTo>
                    <a:cubicBezTo>
                      <a:pt x="217" y="15"/>
                      <a:pt x="214" y="14"/>
                      <a:pt x="214" y="11"/>
                    </a:cubicBezTo>
                    <a:cubicBezTo>
                      <a:pt x="214" y="9"/>
                      <a:pt x="222" y="7"/>
                      <a:pt x="223" y="5"/>
                    </a:cubicBezTo>
                    <a:cubicBezTo>
                      <a:pt x="226" y="8"/>
                      <a:pt x="228" y="11"/>
                      <a:pt x="232" y="11"/>
                    </a:cubicBezTo>
                    <a:cubicBezTo>
                      <a:pt x="239" y="11"/>
                      <a:pt x="256" y="0"/>
                      <a:pt x="256" y="6"/>
                    </a:cubicBezTo>
                    <a:cubicBezTo>
                      <a:pt x="256" y="12"/>
                      <a:pt x="248" y="14"/>
                      <a:pt x="247" y="20"/>
                    </a:cubicBezTo>
                    <a:cubicBezTo>
                      <a:pt x="255" y="21"/>
                      <a:pt x="258" y="11"/>
                      <a:pt x="266" y="7"/>
                    </a:cubicBezTo>
                    <a:cubicBezTo>
                      <a:pt x="267" y="10"/>
                      <a:pt x="267" y="12"/>
                      <a:pt x="268" y="15"/>
                    </a:cubicBezTo>
                    <a:cubicBezTo>
                      <a:pt x="274" y="9"/>
                      <a:pt x="277" y="7"/>
                      <a:pt x="285" y="2"/>
                    </a:cubicBezTo>
                    <a:cubicBezTo>
                      <a:pt x="285" y="8"/>
                      <a:pt x="284" y="12"/>
                      <a:pt x="289" y="13"/>
                    </a:cubicBezTo>
                    <a:cubicBezTo>
                      <a:pt x="290" y="9"/>
                      <a:pt x="292" y="6"/>
                      <a:pt x="296" y="6"/>
                    </a:cubicBezTo>
                    <a:cubicBezTo>
                      <a:pt x="298" y="6"/>
                      <a:pt x="307" y="11"/>
                      <a:pt x="311" y="13"/>
                    </a:cubicBezTo>
                    <a:cubicBezTo>
                      <a:pt x="307" y="24"/>
                      <a:pt x="303" y="20"/>
                      <a:pt x="293" y="24"/>
                    </a:cubicBezTo>
                    <a:cubicBezTo>
                      <a:pt x="298" y="27"/>
                      <a:pt x="301" y="28"/>
                      <a:pt x="301" y="30"/>
                    </a:cubicBezTo>
                    <a:cubicBezTo>
                      <a:pt x="305" y="31"/>
                      <a:pt x="314" y="32"/>
                      <a:pt x="315" y="32"/>
                    </a:cubicBezTo>
                    <a:cubicBezTo>
                      <a:pt x="309" y="36"/>
                      <a:pt x="293" y="44"/>
                      <a:pt x="293" y="55"/>
                    </a:cubicBezTo>
                    <a:cubicBezTo>
                      <a:pt x="293" y="63"/>
                      <a:pt x="309" y="62"/>
                      <a:pt x="309" y="72"/>
                    </a:cubicBezTo>
                    <a:cubicBezTo>
                      <a:pt x="309" y="80"/>
                      <a:pt x="301" y="83"/>
                      <a:pt x="301" y="91"/>
                    </a:cubicBezTo>
                    <a:cubicBezTo>
                      <a:pt x="301" y="99"/>
                      <a:pt x="310" y="104"/>
                      <a:pt x="310" y="113"/>
                    </a:cubicBezTo>
                    <a:cubicBezTo>
                      <a:pt x="310" y="118"/>
                      <a:pt x="305" y="121"/>
                      <a:pt x="305" y="126"/>
                    </a:cubicBezTo>
                    <a:cubicBezTo>
                      <a:pt x="305" y="136"/>
                      <a:pt x="318" y="138"/>
                      <a:pt x="318" y="148"/>
                    </a:cubicBezTo>
                    <a:cubicBezTo>
                      <a:pt x="318" y="151"/>
                      <a:pt x="314" y="153"/>
                      <a:pt x="313" y="154"/>
                    </a:cubicBezTo>
                    <a:cubicBezTo>
                      <a:pt x="317" y="161"/>
                      <a:pt x="327" y="163"/>
                      <a:pt x="327" y="172"/>
                    </a:cubicBezTo>
                    <a:cubicBezTo>
                      <a:pt x="327" y="187"/>
                      <a:pt x="297" y="203"/>
                      <a:pt x="288" y="215"/>
                    </a:cubicBezTo>
                    <a:cubicBezTo>
                      <a:pt x="283" y="224"/>
                      <a:pt x="263" y="226"/>
                      <a:pt x="255" y="224"/>
                    </a:cubicBezTo>
                    <a:cubicBezTo>
                      <a:pt x="246" y="227"/>
                      <a:pt x="236" y="231"/>
                      <a:pt x="228" y="231"/>
                    </a:cubicBezTo>
                    <a:cubicBezTo>
                      <a:pt x="222" y="231"/>
                      <a:pt x="218" y="230"/>
                      <a:pt x="218" y="225"/>
                    </a:cubicBezTo>
                    <a:cubicBezTo>
                      <a:pt x="209" y="225"/>
                      <a:pt x="199" y="219"/>
                      <a:pt x="199" y="210"/>
                    </a:cubicBezTo>
                    <a:cubicBezTo>
                      <a:pt x="199" y="205"/>
                      <a:pt x="204" y="202"/>
                      <a:pt x="206" y="200"/>
                    </a:cubicBezTo>
                    <a:cubicBezTo>
                      <a:pt x="201" y="198"/>
                      <a:pt x="197" y="188"/>
                      <a:pt x="197" y="183"/>
                    </a:cubicBezTo>
                    <a:cubicBezTo>
                      <a:pt x="197" y="180"/>
                      <a:pt x="198" y="178"/>
                      <a:pt x="197" y="174"/>
                    </a:cubicBezTo>
                    <a:cubicBezTo>
                      <a:pt x="216" y="174"/>
                      <a:pt x="225" y="150"/>
                      <a:pt x="237" y="144"/>
                    </a:cubicBezTo>
                    <a:cubicBezTo>
                      <a:pt x="243" y="140"/>
                      <a:pt x="254" y="138"/>
                      <a:pt x="254" y="130"/>
                    </a:cubicBezTo>
                    <a:cubicBezTo>
                      <a:pt x="254" y="119"/>
                      <a:pt x="239" y="117"/>
                      <a:pt x="228" y="117"/>
                    </a:cubicBezTo>
                    <a:cubicBezTo>
                      <a:pt x="213" y="117"/>
                      <a:pt x="202" y="122"/>
                      <a:pt x="202" y="135"/>
                    </a:cubicBezTo>
                    <a:cubicBezTo>
                      <a:pt x="202" y="140"/>
                      <a:pt x="203" y="142"/>
                      <a:pt x="202" y="145"/>
                    </a:cubicBezTo>
                    <a:cubicBezTo>
                      <a:pt x="202" y="155"/>
                      <a:pt x="181" y="164"/>
                      <a:pt x="172" y="169"/>
                    </a:cubicBezTo>
                    <a:cubicBezTo>
                      <a:pt x="165" y="174"/>
                      <a:pt x="157" y="175"/>
                      <a:pt x="152" y="183"/>
                    </a:cubicBezTo>
                    <a:cubicBezTo>
                      <a:pt x="149" y="189"/>
                      <a:pt x="153" y="198"/>
                      <a:pt x="146" y="201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9" y="212"/>
                      <a:pt x="150" y="215"/>
                      <a:pt x="150" y="218"/>
                    </a:cubicBezTo>
                    <a:cubicBezTo>
                      <a:pt x="158" y="219"/>
                      <a:pt x="170" y="227"/>
                      <a:pt x="170" y="235"/>
                    </a:cubicBezTo>
                    <a:cubicBezTo>
                      <a:pt x="170" y="242"/>
                      <a:pt x="157" y="253"/>
                      <a:pt x="152" y="253"/>
                    </a:cubicBezTo>
                    <a:cubicBezTo>
                      <a:pt x="143" y="253"/>
                      <a:pt x="140" y="266"/>
                      <a:pt x="140" y="275"/>
                    </a:cubicBezTo>
                    <a:cubicBezTo>
                      <a:pt x="140" y="280"/>
                      <a:pt x="144" y="282"/>
                      <a:pt x="146" y="283"/>
                    </a:cubicBezTo>
                    <a:cubicBezTo>
                      <a:pt x="145" y="294"/>
                      <a:pt x="135" y="295"/>
                      <a:pt x="133" y="304"/>
                    </a:cubicBezTo>
                    <a:cubicBezTo>
                      <a:pt x="127" y="304"/>
                      <a:pt x="125" y="304"/>
                      <a:pt x="121" y="304"/>
                    </a:cubicBezTo>
                    <a:cubicBezTo>
                      <a:pt x="114" y="304"/>
                      <a:pt x="111" y="318"/>
                      <a:pt x="100" y="318"/>
                    </a:cubicBezTo>
                    <a:cubicBezTo>
                      <a:pt x="97" y="318"/>
                      <a:pt x="90" y="299"/>
                      <a:pt x="90" y="297"/>
                    </a:cubicBezTo>
                    <a:cubicBezTo>
                      <a:pt x="90" y="296"/>
                      <a:pt x="91" y="294"/>
                      <a:pt x="91" y="293"/>
                    </a:cubicBezTo>
                    <a:cubicBezTo>
                      <a:pt x="84" y="285"/>
                      <a:pt x="85" y="279"/>
                      <a:pt x="82" y="269"/>
                    </a:cubicBezTo>
                    <a:cubicBezTo>
                      <a:pt x="79" y="263"/>
                      <a:pt x="73" y="261"/>
                      <a:pt x="73" y="253"/>
                    </a:cubicBezTo>
                    <a:cubicBezTo>
                      <a:pt x="73" y="250"/>
                      <a:pt x="75" y="246"/>
                      <a:pt x="76" y="245"/>
                    </a:cubicBezTo>
                    <a:lnTo>
                      <a:pt x="76" y="2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79" name="Freeform 26"/>
              <p:cNvSpPr/>
              <p:nvPr/>
            </p:nvSpPr>
            <p:spPr bwMode="auto">
              <a:xfrm>
                <a:off x="4559300" y="1109663"/>
                <a:ext cx="234950" cy="128588"/>
              </a:xfrm>
              <a:custGeom>
                <a:avLst/>
                <a:gdLst/>
                <a:ahLst/>
                <a:cxnLst>
                  <a:cxn ang="0">
                    <a:pos x="148" y="79"/>
                  </a:cxn>
                  <a:cxn ang="0">
                    <a:pos x="148" y="71"/>
                  </a:cxn>
                  <a:cxn ang="0">
                    <a:pos x="128" y="71"/>
                  </a:cxn>
                  <a:cxn ang="0">
                    <a:pos x="135" y="58"/>
                  </a:cxn>
                  <a:cxn ang="0">
                    <a:pos x="126" y="46"/>
                  </a:cxn>
                  <a:cxn ang="0">
                    <a:pos x="132" y="45"/>
                  </a:cxn>
                  <a:cxn ang="0">
                    <a:pos x="121" y="38"/>
                  </a:cxn>
                  <a:cxn ang="0">
                    <a:pos x="97" y="69"/>
                  </a:cxn>
                  <a:cxn ang="0">
                    <a:pos x="90" y="73"/>
                  </a:cxn>
                  <a:cxn ang="0">
                    <a:pos x="78" y="97"/>
                  </a:cxn>
                  <a:cxn ang="0">
                    <a:pos x="43" y="69"/>
                  </a:cxn>
                  <a:cxn ang="0">
                    <a:pos x="60" y="70"/>
                  </a:cxn>
                  <a:cxn ang="0">
                    <a:pos x="74" y="66"/>
                  </a:cxn>
                  <a:cxn ang="0">
                    <a:pos x="54" y="64"/>
                  </a:cxn>
                  <a:cxn ang="0">
                    <a:pos x="38" y="58"/>
                  </a:cxn>
                  <a:cxn ang="0">
                    <a:pos x="50" y="54"/>
                  </a:cxn>
                  <a:cxn ang="0">
                    <a:pos x="72" y="43"/>
                  </a:cxn>
                  <a:cxn ang="0">
                    <a:pos x="61" y="43"/>
                  </a:cxn>
                  <a:cxn ang="0">
                    <a:pos x="54" y="39"/>
                  </a:cxn>
                  <a:cxn ang="0">
                    <a:pos x="51" y="39"/>
                  </a:cxn>
                  <a:cxn ang="0">
                    <a:pos x="38" y="51"/>
                  </a:cxn>
                  <a:cxn ang="0">
                    <a:pos x="23" y="44"/>
                  </a:cxn>
                  <a:cxn ang="0">
                    <a:pos x="27" y="43"/>
                  </a:cxn>
                  <a:cxn ang="0">
                    <a:pos x="15" y="28"/>
                  </a:cxn>
                  <a:cxn ang="0">
                    <a:pos x="11" y="26"/>
                  </a:cxn>
                  <a:cxn ang="0">
                    <a:pos x="0" y="16"/>
                  </a:cxn>
                  <a:cxn ang="0">
                    <a:pos x="16" y="5"/>
                  </a:cxn>
                  <a:cxn ang="0">
                    <a:pos x="38" y="7"/>
                  </a:cxn>
                  <a:cxn ang="0">
                    <a:pos x="32" y="13"/>
                  </a:cxn>
                  <a:cxn ang="0">
                    <a:pos x="44" y="20"/>
                  </a:cxn>
                  <a:cxn ang="0">
                    <a:pos x="41" y="14"/>
                  </a:cxn>
                  <a:cxn ang="0">
                    <a:pos x="49" y="7"/>
                  </a:cxn>
                  <a:cxn ang="0">
                    <a:pos x="68" y="26"/>
                  </a:cxn>
                  <a:cxn ang="0">
                    <a:pos x="63" y="7"/>
                  </a:cxn>
                  <a:cxn ang="0">
                    <a:pos x="72" y="0"/>
                  </a:cxn>
                  <a:cxn ang="0">
                    <a:pos x="90" y="9"/>
                  </a:cxn>
                  <a:cxn ang="0">
                    <a:pos x="88" y="18"/>
                  </a:cxn>
                  <a:cxn ang="0">
                    <a:pos x="96" y="12"/>
                  </a:cxn>
                  <a:cxn ang="0">
                    <a:pos x="102" y="23"/>
                  </a:cxn>
                  <a:cxn ang="0">
                    <a:pos x="106" y="23"/>
                  </a:cxn>
                  <a:cxn ang="0">
                    <a:pos x="141" y="41"/>
                  </a:cxn>
                  <a:cxn ang="0">
                    <a:pos x="137" y="42"/>
                  </a:cxn>
                  <a:cxn ang="0">
                    <a:pos x="145" y="42"/>
                  </a:cxn>
                  <a:cxn ang="0">
                    <a:pos x="145" y="49"/>
                  </a:cxn>
                  <a:cxn ang="0">
                    <a:pos x="159" y="49"/>
                  </a:cxn>
                  <a:cxn ang="0">
                    <a:pos x="176" y="64"/>
                  </a:cxn>
                  <a:cxn ang="0">
                    <a:pos x="148" y="79"/>
                  </a:cxn>
                </a:cxnLst>
                <a:rect l="0" t="0" r="r" b="b"/>
                <a:pathLst>
                  <a:path w="176" h="97">
                    <a:moveTo>
                      <a:pt x="148" y="79"/>
                    </a:moveTo>
                    <a:cubicBezTo>
                      <a:pt x="147" y="76"/>
                      <a:pt x="147" y="74"/>
                      <a:pt x="148" y="71"/>
                    </a:cubicBezTo>
                    <a:cubicBezTo>
                      <a:pt x="143" y="71"/>
                      <a:pt x="134" y="71"/>
                      <a:pt x="128" y="71"/>
                    </a:cubicBezTo>
                    <a:cubicBezTo>
                      <a:pt x="129" y="63"/>
                      <a:pt x="134" y="65"/>
                      <a:pt x="135" y="58"/>
                    </a:cubicBezTo>
                    <a:cubicBezTo>
                      <a:pt x="132" y="57"/>
                      <a:pt x="128" y="49"/>
                      <a:pt x="126" y="46"/>
                    </a:cubicBezTo>
                    <a:cubicBezTo>
                      <a:pt x="128" y="45"/>
                      <a:pt x="130" y="45"/>
                      <a:pt x="132" y="45"/>
                    </a:cubicBezTo>
                    <a:cubicBezTo>
                      <a:pt x="125" y="44"/>
                      <a:pt x="121" y="38"/>
                      <a:pt x="121" y="38"/>
                    </a:cubicBezTo>
                    <a:cubicBezTo>
                      <a:pt x="106" y="38"/>
                      <a:pt x="102" y="58"/>
                      <a:pt x="97" y="69"/>
                    </a:cubicBezTo>
                    <a:cubicBezTo>
                      <a:pt x="96" y="72"/>
                      <a:pt x="93" y="71"/>
                      <a:pt x="90" y="73"/>
                    </a:cubicBezTo>
                    <a:cubicBezTo>
                      <a:pt x="83" y="79"/>
                      <a:pt x="84" y="91"/>
                      <a:pt x="78" y="97"/>
                    </a:cubicBezTo>
                    <a:cubicBezTo>
                      <a:pt x="67" y="90"/>
                      <a:pt x="43" y="84"/>
                      <a:pt x="43" y="69"/>
                    </a:cubicBezTo>
                    <a:cubicBezTo>
                      <a:pt x="49" y="68"/>
                      <a:pt x="60" y="70"/>
                      <a:pt x="60" y="70"/>
                    </a:cubicBezTo>
                    <a:cubicBezTo>
                      <a:pt x="64" y="66"/>
                      <a:pt x="69" y="67"/>
                      <a:pt x="74" y="66"/>
                    </a:cubicBezTo>
                    <a:cubicBezTo>
                      <a:pt x="72" y="64"/>
                      <a:pt x="57" y="64"/>
                      <a:pt x="54" y="64"/>
                    </a:cubicBezTo>
                    <a:cubicBezTo>
                      <a:pt x="49" y="64"/>
                      <a:pt x="38" y="69"/>
                      <a:pt x="38" y="58"/>
                    </a:cubicBezTo>
                    <a:cubicBezTo>
                      <a:pt x="38" y="54"/>
                      <a:pt x="48" y="54"/>
                      <a:pt x="50" y="54"/>
                    </a:cubicBezTo>
                    <a:cubicBezTo>
                      <a:pt x="56" y="52"/>
                      <a:pt x="68" y="47"/>
                      <a:pt x="72" y="43"/>
                    </a:cubicBezTo>
                    <a:cubicBezTo>
                      <a:pt x="66" y="43"/>
                      <a:pt x="63" y="43"/>
                      <a:pt x="61" y="43"/>
                    </a:cubicBezTo>
                    <a:cubicBezTo>
                      <a:pt x="60" y="43"/>
                      <a:pt x="56" y="40"/>
                      <a:pt x="54" y="39"/>
                    </a:cubicBezTo>
                    <a:cubicBezTo>
                      <a:pt x="53" y="39"/>
                      <a:pt x="52" y="39"/>
                      <a:pt x="51" y="39"/>
                    </a:cubicBezTo>
                    <a:cubicBezTo>
                      <a:pt x="47" y="41"/>
                      <a:pt x="47" y="51"/>
                      <a:pt x="38" y="51"/>
                    </a:cubicBezTo>
                    <a:cubicBezTo>
                      <a:pt x="31" y="51"/>
                      <a:pt x="26" y="48"/>
                      <a:pt x="23" y="44"/>
                    </a:cubicBezTo>
                    <a:cubicBezTo>
                      <a:pt x="25" y="43"/>
                      <a:pt x="26" y="43"/>
                      <a:pt x="27" y="43"/>
                    </a:cubicBezTo>
                    <a:cubicBezTo>
                      <a:pt x="19" y="39"/>
                      <a:pt x="13" y="35"/>
                      <a:pt x="15" y="28"/>
                    </a:cubicBezTo>
                    <a:cubicBezTo>
                      <a:pt x="13" y="28"/>
                      <a:pt x="12" y="26"/>
                      <a:pt x="11" y="26"/>
                    </a:cubicBezTo>
                    <a:cubicBezTo>
                      <a:pt x="8" y="26"/>
                      <a:pt x="3" y="19"/>
                      <a:pt x="0" y="16"/>
                    </a:cubicBezTo>
                    <a:cubicBezTo>
                      <a:pt x="2" y="14"/>
                      <a:pt x="11" y="5"/>
                      <a:pt x="16" y="5"/>
                    </a:cubicBezTo>
                    <a:cubicBezTo>
                      <a:pt x="23" y="5"/>
                      <a:pt x="27" y="5"/>
                      <a:pt x="38" y="7"/>
                    </a:cubicBezTo>
                    <a:cubicBezTo>
                      <a:pt x="35" y="10"/>
                      <a:pt x="34" y="11"/>
                      <a:pt x="32" y="13"/>
                    </a:cubicBezTo>
                    <a:cubicBezTo>
                      <a:pt x="37" y="17"/>
                      <a:pt x="41" y="17"/>
                      <a:pt x="44" y="20"/>
                    </a:cubicBezTo>
                    <a:cubicBezTo>
                      <a:pt x="42" y="19"/>
                      <a:pt x="41" y="17"/>
                      <a:pt x="41" y="14"/>
                    </a:cubicBezTo>
                    <a:cubicBezTo>
                      <a:pt x="41" y="10"/>
                      <a:pt x="45" y="7"/>
                      <a:pt x="49" y="7"/>
                    </a:cubicBezTo>
                    <a:cubicBezTo>
                      <a:pt x="60" y="7"/>
                      <a:pt x="57" y="22"/>
                      <a:pt x="68" y="26"/>
                    </a:cubicBezTo>
                    <a:cubicBezTo>
                      <a:pt x="66" y="19"/>
                      <a:pt x="63" y="15"/>
                      <a:pt x="63" y="7"/>
                    </a:cubicBezTo>
                    <a:cubicBezTo>
                      <a:pt x="63" y="0"/>
                      <a:pt x="66" y="0"/>
                      <a:pt x="72" y="0"/>
                    </a:cubicBezTo>
                    <a:cubicBezTo>
                      <a:pt x="78" y="0"/>
                      <a:pt x="90" y="4"/>
                      <a:pt x="90" y="9"/>
                    </a:cubicBezTo>
                    <a:cubicBezTo>
                      <a:pt x="90" y="12"/>
                      <a:pt x="88" y="15"/>
                      <a:pt x="88" y="18"/>
                    </a:cubicBezTo>
                    <a:cubicBezTo>
                      <a:pt x="92" y="16"/>
                      <a:pt x="93" y="12"/>
                      <a:pt x="96" y="12"/>
                    </a:cubicBezTo>
                    <a:cubicBezTo>
                      <a:pt x="103" y="12"/>
                      <a:pt x="102" y="19"/>
                      <a:pt x="102" y="23"/>
                    </a:cubicBezTo>
                    <a:cubicBezTo>
                      <a:pt x="103" y="23"/>
                      <a:pt x="105" y="23"/>
                      <a:pt x="106" y="23"/>
                    </a:cubicBezTo>
                    <a:cubicBezTo>
                      <a:pt x="113" y="23"/>
                      <a:pt x="137" y="36"/>
                      <a:pt x="141" y="41"/>
                    </a:cubicBezTo>
                    <a:cubicBezTo>
                      <a:pt x="140" y="42"/>
                      <a:pt x="138" y="42"/>
                      <a:pt x="137" y="42"/>
                    </a:cubicBezTo>
                    <a:cubicBezTo>
                      <a:pt x="140" y="43"/>
                      <a:pt x="142" y="42"/>
                      <a:pt x="145" y="42"/>
                    </a:cubicBezTo>
                    <a:cubicBezTo>
                      <a:pt x="146" y="44"/>
                      <a:pt x="146" y="47"/>
                      <a:pt x="145" y="49"/>
                    </a:cubicBezTo>
                    <a:cubicBezTo>
                      <a:pt x="151" y="49"/>
                      <a:pt x="154" y="49"/>
                      <a:pt x="159" y="49"/>
                    </a:cubicBezTo>
                    <a:cubicBezTo>
                      <a:pt x="159" y="62"/>
                      <a:pt x="172" y="59"/>
                      <a:pt x="176" y="64"/>
                    </a:cubicBezTo>
                    <a:cubicBezTo>
                      <a:pt x="164" y="68"/>
                      <a:pt x="159" y="76"/>
                      <a:pt x="148" y="7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0" name="Freeform 27"/>
              <p:cNvSpPr/>
              <p:nvPr/>
            </p:nvSpPr>
            <p:spPr bwMode="auto">
              <a:xfrm>
                <a:off x="4683125" y="1089025"/>
                <a:ext cx="150813" cy="55563"/>
              </a:xfrm>
              <a:custGeom>
                <a:avLst/>
                <a:gdLst/>
                <a:ahLst/>
                <a:cxnLst>
                  <a:cxn ang="0">
                    <a:pos x="114" y="19"/>
                  </a:cxn>
                  <a:cxn ang="0">
                    <a:pos x="69" y="41"/>
                  </a:cxn>
                  <a:cxn ang="0">
                    <a:pos x="54" y="34"/>
                  </a:cxn>
                  <a:cxn ang="0">
                    <a:pos x="28" y="34"/>
                  </a:cxn>
                  <a:cxn ang="0">
                    <a:pos x="23" y="26"/>
                  </a:cxn>
                  <a:cxn ang="0">
                    <a:pos x="32" y="26"/>
                  </a:cxn>
                  <a:cxn ang="0">
                    <a:pos x="43" y="24"/>
                  </a:cxn>
                  <a:cxn ang="0">
                    <a:pos x="22" y="23"/>
                  </a:cxn>
                  <a:cxn ang="0">
                    <a:pos x="6" y="18"/>
                  </a:cxn>
                  <a:cxn ang="0">
                    <a:pos x="0" y="7"/>
                  </a:cxn>
                  <a:cxn ang="0">
                    <a:pos x="6" y="7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23" y="6"/>
                  </a:cxn>
                  <a:cxn ang="0">
                    <a:pos x="21" y="2"/>
                  </a:cxn>
                  <a:cxn ang="0">
                    <a:pos x="33" y="2"/>
                  </a:cxn>
                  <a:cxn ang="0">
                    <a:pos x="51" y="11"/>
                  </a:cxn>
                  <a:cxn ang="0">
                    <a:pos x="62" y="0"/>
                  </a:cxn>
                  <a:cxn ang="0">
                    <a:pos x="67" y="0"/>
                  </a:cxn>
                  <a:cxn ang="0">
                    <a:pos x="67" y="12"/>
                  </a:cxn>
                  <a:cxn ang="0">
                    <a:pos x="80" y="7"/>
                  </a:cxn>
                  <a:cxn ang="0">
                    <a:pos x="95" y="7"/>
                  </a:cxn>
                  <a:cxn ang="0">
                    <a:pos x="114" y="19"/>
                  </a:cxn>
                </a:cxnLst>
                <a:rect l="0" t="0" r="r" b="b"/>
                <a:pathLst>
                  <a:path w="114" h="41">
                    <a:moveTo>
                      <a:pt x="114" y="19"/>
                    </a:moveTo>
                    <a:cubicBezTo>
                      <a:pt x="104" y="26"/>
                      <a:pt x="82" y="41"/>
                      <a:pt x="69" y="41"/>
                    </a:cubicBezTo>
                    <a:cubicBezTo>
                      <a:pt x="61" y="41"/>
                      <a:pt x="57" y="39"/>
                      <a:pt x="54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5" y="32"/>
                      <a:pt x="23" y="30"/>
                      <a:pt x="23" y="26"/>
                    </a:cubicBezTo>
                    <a:cubicBezTo>
                      <a:pt x="26" y="26"/>
                      <a:pt x="31" y="26"/>
                      <a:pt x="32" y="26"/>
                    </a:cubicBezTo>
                    <a:cubicBezTo>
                      <a:pt x="36" y="25"/>
                      <a:pt x="40" y="25"/>
                      <a:pt x="43" y="24"/>
                    </a:cubicBezTo>
                    <a:cubicBezTo>
                      <a:pt x="41" y="24"/>
                      <a:pt x="23" y="23"/>
                      <a:pt x="22" y="23"/>
                    </a:cubicBezTo>
                    <a:cubicBezTo>
                      <a:pt x="14" y="23"/>
                      <a:pt x="6" y="28"/>
                      <a:pt x="6" y="18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9" y="9"/>
                      <a:pt x="13" y="10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6" y="4"/>
                      <a:pt x="48" y="11"/>
                      <a:pt x="51" y="11"/>
                    </a:cubicBezTo>
                    <a:cubicBezTo>
                      <a:pt x="56" y="11"/>
                      <a:pt x="59" y="2"/>
                      <a:pt x="6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6"/>
                      <a:pt x="66" y="8"/>
                      <a:pt x="67" y="12"/>
                    </a:cubicBezTo>
                    <a:cubicBezTo>
                      <a:pt x="71" y="12"/>
                      <a:pt x="73" y="7"/>
                      <a:pt x="80" y="7"/>
                    </a:cubicBezTo>
                    <a:cubicBezTo>
                      <a:pt x="91" y="7"/>
                      <a:pt x="88" y="7"/>
                      <a:pt x="95" y="7"/>
                    </a:cubicBezTo>
                    <a:cubicBezTo>
                      <a:pt x="103" y="7"/>
                      <a:pt x="112" y="14"/>
                      <a:pt x="11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1" name="Freeform 28"/>
              <p:cNvSpPr/>
              <p:nvPr/>
            </p:nvSpPr>
            <p:spPr bwMode="auto">
              <a:xfrm>
                <a:off x="4219575" y="1841500"/>
                <a:ext cx="73025" cy="87313"/>
              </a:xfrm>
              <a:custGeom>
                <a:avLst/>
                <a:gdLst/>
                <a:ahLst/>
                <a:cxnLst>
                  <a:cxn ang="0">
                    <a:pos x="9" y="19"/>
                  </a:cxn>
                  <a:cxn ang="0">
                    <a:pos x="22" y="14"/>
                  </a:cxn>
                  <a:cxn ang="0">
                    <a:pos x="19" y="8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55" y="18"/>
                  </a:cxn>
                  <a:cxn ang="0">
                    <a:pos x="47" y="24"/>
                  </a:cxn>
                  <a:cxn ang="0">
                    <a:pos x="47" y="39"/>
                  </a:cxn>
                  <a:cxn ang="0">
                    <a:pos x="47" y="52"/>
                  </a:cxn>
                  <a:cxn ang="0">
                    <a:pos x="35" y="54"/>
                  </a:cxn>
                  <a:cxn ang="0">
                    <a:pos x="19" y="64"/>
                  </a:cxn>
                  <a:cxn ang="0">
                    <a:pos x="11" y="65"/>
                  </a:cxn>
                  <a:cxn ang="0">
                    <a:pos x="0" y="55"/>
                  </a:cxn>
                  <a:cxn ang="0">
                    <a:pos x="13" y="33"/>
                  </a:cxn>
                  <a:cxn ang="0">
                    <a:pos x="4" y="23"/>
                  </a:cxn>
                  <a:cxn ang="0">
                    <a:pos x="9" y="19"/>
                  </a:cxn>
                </a:cxnLst>
                <a:rect l="0" t="0" r="r" b="b"/>
                <a:pathLst>
                  <a:path w="55" h="65">
                    <a:moveTo>
                      <a:pt x="9" y="19"/>
                    </a:moveTo>
                    <a:cubicBezTo>
                      <a:pt x="12" y="19"/>
                      <a:pt x="19" y="16"/>
                      <a:pt x="22" y="14"/>
                    </a:cubicBezTo>
                    <a:cubicBezTo>
                      <a:pt x="20" y="11"/>
                      <a:pt x="19" y="10"/>
                      <a:pt x="19" y="8"/>
                    </a:cubicBezTo>
                    <a:cubicBezTo>
                      <a:pt x="19" y="5"/>
                      <a:pt x="28" y="0"/>
                      <a:pt x="32" y="0"/>
                    </a:cubicBezTo>
                    <a:cubicBezTo>
                      <a:pt x="35" y="0"/>
                      <a:pt x="37" y="0"/>
                      <a:pt x="40" y="0"/>
                    </a:cubicBezTo>
                    <a:cubicBezTo>
                      <a:pt x="50" y="0"/>
                      <a:pt x="55" y="10"/>
                      <a:pt x="55" y="18"/>
                    </a:cubicBezTo>
                    <a:cubicBezTo>
                      <a:pt x="55" y="21"/>
                      <a:pt x="47" y="21"/>
                      <a:pt x="47" y="24"/>
                    </a:cubicBezTo>
                    <a:cubicBezTo>
                      <a:pt x="47" y="27"/>
                      <a:pt x="47" y="39"/>
                      <a:pt x="47" y="39"/>
                    </a:cubicBezTo>
                    <a:cubicBezTo>
                      <a:pt x="47" y="43"/>
                      <a:pt x="50" y="48"/>
                      <a:pt x="47" y="52"/>
                    </a:cubicBezTo>
                    <a:cubicBezTo>
                      <a:pt x="44" y="54"/>
                      <a:pt x="40" y="54"/>
                      <a:pt x="35" y="54"/>
                    </a:cubicBezTo>
                    <a:cubicBezTo>
                      <a:pt x="28" y="54"/>
                      <a:pt x="23" y="61"/>
                      <a:pt x="19" y="64"/>
                    </a:cubicBezTo>
                    <a:cubicBezTo>
                      <a:pt x="17" y="65"/>
                      <a:pt x="13" y="65"/>
                      <a:pt x="11" y="65"/>
                    </a:cubicBezTo>
                    <a:cubicBezTo>
                      <a:pt x="6" y="65"/>
                      <a:pt x="0" y="60"/>
                      <a:pt x="0" y="55"/>
                    </a:cubicBezTo>
                    <a:cubicBezTo>
                      <a:pt x="0" y="44"/>
                      <a:pt x="11" y="43"/>
                      <a:pt x="13" y="33"/>
                    </a:cubicBezTo>
                    <a:cubicBezTo>
                      <a:pt x="8" y="30"/>
                      <a:pt x="4" y="28"/>
                      <a:pt x="4" y="23"/>
                    </a:cubicBezTo>
                    <a:cubicBezTo>
                      <a:pt x="4" y="18"/>
                      <a:pt x="8" y="19"/>
                      <a:pt x="9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2" name="Freeform 29"/>
              <p:cNvSpPr/>
              <p:nvPr/>
            </p:nvSpPr>
            <p:spPr bwMode="auto">
              <a:xfrm>
                <a:off x="4276725" y="1758950"/>
                <a:ext cx="139700" cy="203200"/>
              </a:xfrm>
              <a:custGeom>
                <a:avLst/>
                <a:gdLst/>
                <a:ahLst/>
                <a:cxnLst>
                  <a:cxn ang="0">
                    <a:pos x="96" y="102"/>
                  </a:cxn>
                  <a:cxn ang="0">
                    <a:pos x="91" y="128"/>
                  </a:cxn>
                  <a:cxn ang="0">
                    <a:pos x="100" y="133"/>
                  </a:cxn>
                  <a:cxn ang="0">
                    <a:pos x="70" y="139"/>
                  </a:cxn>
                  <a:cxn ang="0">
                    <a:pos x="39" y="141"/>
                  </a:cxn>
                  <a:cxn ang="0">
                    <a:pos x="26" y="148"/>
                  </a:cxn>
                  <a:cxn ang="0">
                    <a:pos x="16" y="152"/>
                  </a:cxn>
                  <a:cxn ang="0">
                    <a:pos x="32" y="133"/>
                  </a:cxn>
                  <a:cxn ang="0">
                    <a:pos x="46" y="124"/>
                  </a:cxn>
                  <a:cxn ang="0">
                    <a:pos x="26" y="123"/>
                  </a:cxn>
                  <a:cxn ang="0">
                    <a:pos x="19" y="123"/>
                  </a:cxn>
                  <a:cxn ang="0">
                    <a:pos x="28" y="96"/>
                  </a:cxn>
                  <a:cxn ang="0">
                    <a:pos x="48" y="81"/>
                  </a:cxn>
                  <a:cxn ang="0">
                    <a:pos x="40" y="70"/>
                  </a:cxn>
                  <a:cxn ang="0">
                    <a:pos x="26" y="72"/>
                  </a:cxn>
                  <a:cxn ang="0">
                    <a:pos x="23" y="59"/>
                  </a:cxn>
                  <a:cxn ang="0">
                    <a:pos x="16" y="49"/>
                  </a:cxn>
                  <a:cxn ang="0">
                    <a:pos x="12" y="55"/>
                  </a:cxn>
                  <a:cxn ang="0">
                    <a:pos x="14" y="45"/>
                  </a:cxn>
                  <a:cxn ang="0">
                    <a:pos x="8" y="38"/>
                  </a:cxn>
                  <a:cxn ang="0">
                    <a:pos x="11" y="29"/>
                  </a:cxn>
                  <a:cxn ang="0">
                    <a:pos x="8" y="20"/>
                  </a:cxn>
                  <a:cxn ang="0">
                    <a:pos x="12" y="21"/>
                  </a:cxn>
                  <a:cxn ang="0">
                    <a:pos x="16" y="14"/>
                  </a:cxn>
                  <a:cxn ang="0">
                    <a:pos x="25" y="0"/>
                  </a:cxn>
                  <a:cxn ang="0">
                    <a:pos x="42" y="4"/>
                  </a:cxn>
                  <a:cxn ang="0">
                    <a:pos x="33" y="19"/>
                  </a:cxn>
                  <a:cxn ang="0">
                    <a:pos x="47" y="46"/>
                  </a:cxn>
                  <a:cxn ang="0">
                    <a:pos x="53" y="50"/>
                  </a:cxn>
                  <a:cxn ang="0">
                    <a:pos x="84" y="89"/>
                  </a:cxn>
                  <a:cxn ang="0">
                    <a:pos x="87" y="102"/>
                  </a:cxn>
                  <a:cxn ang="0">
                    <a:pos x="92" y="102"/>
                  </a:cxn>
                </a:cxnLst>
                <a:rect l="0" t="0" r="r" b="b"/>
                <a:pathLst>
                  <a:path w="105" h="152">
                    <a:moveTo>
                      <a:pt x="90" y="103"/>
                    </a:moveTo>
                    <a:cubicBezTo>
                      <a:pt x="93" y="101"/>
                      <a:pt x="92" y="102"/>
                      <a:pt x="96" y="102"/>
                    </a:cubicBezTo>
                    <a:cubicBezTo>
                      <a:pt x="101" y="102"/>
                      <a:pt x="105" y="106"/>
                      <a:pt x="105" y="110"/>
                    </a:cubicBezTo>
                    <a:cubicBezTo>
                      <a:pt x="105" y="118"/>
                      <a:pt x="94" y="122"/>
                      <a:pt x="91" y="128"/>
                    </a:cubicBezTo>
                    <a:cubicBezTo>
                      <a:pt x="95" y="129"/>
                      <a:pt x="97" y="130"/>
                      <a:pt x="100" y="130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96" y="137"/>
                      <a:pt x="93" y="139"/>
                      <a:pt x="87" y="139"/>
                    </a:cubicBezTo>
                    <a:cubicBezTo>
                      <a:pt x="82" y="139"/>
                      <a:pt x="72" y="139"/>
                      <a:pt x="70" y="139"/>
                    </a:cubicBezTo>
                    <a:cubicBezTo>
                      <a:pt x="65" y="139"/>
                      <a:pt x="53" y="143"/>
                      <a:pt x="47" y="143"/>
                    </a:cubicBezTo>
                    <a:cubicBezTo>
                      <a:pt x="44" y="143"/>
                      <a:pt x="42" y="141"/>
                      <a:pt x="39" y="141"/>
                    </a:cubicBezTo>
                    <a:cubicBezTo>
                      <a:pt x="34" y="141"/>
                      <a:pt x="32" y="144"/>
                      <a:pt x="3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3" y="148"/>
                      <a:pt x="21" y="150"/>
                      <a:pt x="19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149"/>
                      <a:pt x="16" y="149"/>
                      <a:pt x="16" y="149"/>
                    </a:cubicBezTo>
                    <a:cubicBezTo>
                      <a:pt x="17" y="147"/>
                      <a:pt x="30" y="133"/>
                      <a:pt x="32" y="133"/>
                    </a:cubicBezTo>
                    <a:cubicBezTo>
                      <a:pt x="38" y="131"/>
                      <a:pt x="47" y="133"/>
                      <a:pt x="47" y="127"/>
                    </a:cubicBezTo>
                    <a:cubicBezTo>
                      <a:pt x="47" y="126"/>
                      <a:pt x="46" y="125"/>
                      <a:pt x="46" y="124"/>
                    </a:cubicBezTo>
                    <a:cubicBezTo>
                      <a:pt x="44" y="126"/>
                      <a:pt x="41" y="128"/>
                      <a:pt x="38" y="128"/>
                    </a:cubicBezTo>
                    <a:cubicBezTo>
                      <a:pt x="32" y="128"/>
                      <a:pt x="30" y="123"/>
                      <a:pt x="26" y="123"/>
                    </a:cubicBezTo>
                    <a:cubicBezTo>
                      <a:pt x="23" y="123"/>
                      <a:pt x="23" y="125"/>
                      <a:pt x="21" y="125"/>
                    </a:cubicBezTo>
                    <a:cubicBezTo>
                      <a:pt x="20" y="125"/>
                      <a:pt x="19" y="124"/>
                      <a:pt x="19" y="123"/>
                    </a:cubicBezTo>
                    <a:cubicBezTo>
                      <a:pt x="19" y="116"/>
                      <a:pt x="31" y="116"/>
                      <a:pt x="31" y="109"/>
                    </a:cubicBezTo>
                    <a:cubicBezTo>
                      <a:pt x="31" y="103"/>
                      <a:pt x="28" y="101"/>
                      <a:pt x="28" y="96"/>
                    </a:cubicBezTo>
                    <a:cubicBezTo>
                      <a:pt x="36" y="96"/>
                      <a:pt x="45" y="92"/>
                      <a:pt x="48" y="88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3" y="82"/>
                      <a:pt x="37" y="81"/>
                      <a:pt x="37" y="77"/>
                    </a:cubicBezTo>
                    <a:cubicBezTo>
                      <a:pt x="37" y="73"/>
                      <a:pt x="39" y="72"/>
                      <a:pt x="40" y="70"/>
                    </a:cubicBezTo>
                    <a:cubicBezTo>
                      <a:pt x="39" y="70"/>
                      <a:pt x="38" y="70"/>
                      <a:pt x="36" y="70"/>
                    </a:cubicBezTo>
                    <a:cubicBezTo>
                      <a:pt x="32" y="70"/>
                      <a:pt x="30" y="72"/>
                      <a:pt x="26" y="72"/>
                    </a:cubicBezTo>
                    <a:cubicBezTo>
                      <a:pt x="22" y="72"/>
                      <a:pt x="19" y="72"/>
                      <a:pt x="19" y="69"/>
                    </a:cubicBezTo>
                    <a:cubicBezTo>
                      <a:pt x="19" y="65"/>
                      <a:pt x="23" y="63"/>
                      <a:pt x="23" y="59"/>
                    </a:cubicBezTo>
                    <a:cubicBezTo>
                      <a:pt x="23" y="55"/>
                      <a:pt x="22" y="55"/>
                      <a:pt x="23" y="51"/>
                    </a:cubicBezTo>
                    <a:cubicBezTo>
                      <a:pt x="20" y="51"/>
                      <a:pt x="17" y="50"/>
                      <a:pt x="16" y="49"/>
                    </a:cubicBezTo>
                    <a:cubicBezTo>
                      <a:pt x="14" y="52"/>
                      <a:pt x="15" y="54"/>
                      <a:pt x="16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2"/>
                      <a:pt x="12" y="51"/>
                      <a:pt x="12" y="48"/>
                    </a:cubicBezTo>
                    <a:cubicBezTo>
                      <a:pt x="12" y="47"/>
                      <a:pt x="13" y="46"/>
                      <a:pt x="14" y="45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2" y="41"/>
                      <a:pt x="8" y="40"/>
                      <a:pt x="8" y="38"/>
                    </a:cubicBezTo>
                    <a:cubicBezTo>
                      <a:pt x="8" y="36"/>
                      <a:pt x="11" y="32"/>
                      <a:pt x="11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4" y="27"/>
                      <a:pt x="0" y="26"/>
                      <a:pt x="0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3"/>
                      <a:pt x="10" y="24"/>
                      <a:pt x="11" y="24"/>
                    </a:cubicBezTo>
                    <a:cubicBezTo>
                      <a:pt x="12" y="24"/>
                      <a:pt x="12" y="22"/>
                      <a:pt x="12" y="21"/>
                    </a:cubicBezTo>
                    <a:cubicBezTo>
                      <a:pt x="12" y="21"/>
                      <a:pt x="10" y="20"/>
                      <a:pt x="10" y="19"/>
                    </a:cubicBezTo>
                    <a:cubicBezTo>
                      <a:pt x="10" y="15"/>
                      <a:pt x="13" y="14"/>
                      <a:pt x="16" y="14"/>
                    </a:cubicBezTo>
                    <a:cubicBezTo>
                      <a:pt x="16" y="10"/>
                      <a:pt x="18" y="8"/>
                      <a:pt x="18" y="6"/>
                    </a:cubicBezTo>
                    <a:cubicBezTo>
                      <a:pt x="18" y="4"/>
                      <a:pt x="23" y="0"/>
                      <a:pt x="25" y="0"/>
                    </a:cubicBezTo>
                    <a:cubicBezTo>
                      <a:pt x="30" y="0"/>
                      <a:pt x="35" y="0"/>
                      <a:pt x="38" y="0"/>
                    </a:cubicBezTo>
                    <a:cubicBezTo>
                      <a:pt x="40" y="0"/>
                      <a:pt x="42" y="3"/>
                      <a:pt x="42" y="4"/>
                    </a:cubicBezTo>
                    <a:cubicBezTo>
                      <a:pt x="42" y="10"/>
                      <a:pt x="33" y="10"/>
                      <a:pt x="31" y="16"/>
                    </a:cubicBezTo>
                    <a:cubicBezTo>
                      <a:pt x="31" y="17"/>
                      <a:pt x="32" y="18"/>
                      <a:pt x="33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32"/>
                      <a:pt x="47" y="37"/>
                      <a:pt x="47" y="46"/>
                    </a:cubicBezTo>
                    <a:cubicBezTo>
                      <a:pt x="45" y="47"/>
                      <a:pt x="44" y="48"/>
                      <a:pt x="43" y="50"/>
                    </a:cubicBezTo>
                    <a:cubicBezTo>
                      <a:pt x="48" y="51"/>
                      <a:pt x="50" y="49"/>
                      <a:pt x="53" y="50"/>
                    </a:cubicBezTo>
                    <a:cubicBezTo>
                      <a:pt x="62" y="53"/>
                      <a:pt x="60" y="63"/>
                      <a:pt x="66" y="69"/>
                    </a:cubicBezTo>
                    <a:cubicBezTo>
                      <a:pt x="73" y="76"/>
                      <a:pt x="84" y="79"/>
                      <a:pt x="84" y="89"/>
                    </a:cubicBezTo>
                    <a:cubicBezTo>
                      <a:pt x="84" y="93"/>
                      <a:pt x="89" y="95"/>
                      <a:pt x="89" y="99"/>
                    </a:cubicBezTo>
                    <a:cubicBezTo>
                      <a:pt x="89" y="100"/>
                      <a:pt x="88" y="101"/>
                      <a:pt x="87" y="102"/>
                    </a:cubicBezTo>
                    <a:cubicBezTo>
                      <a:pt x="87" y="105"/>
                      <a:pt x="87" y="105"/>
                      <a:pt x="87" y="105"/>
                    </a:cubicBezTo>
                    <a:cubicBezTo>
                      <a:pt x="90" y="104"/>
                      <a:pt x="90" y="103"/>
                      <a:pt x="92" y="102"/>
                    </a:cubicBezTo>
                    <a:lnTo>
                      <a:pt x="90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3" name="Freeform 31"/>
              <p:cNvSpPr/>
              <p:nvPr/>
            </p:nvSpPr>
            <p:spPr bwMode="auto">
              <a:xfrm>
                <a:off x="4592638" y="2203450"/>
                <a:ext cx="46038" cy="301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8"/>
                  </a:cxn>
                  <a:cxn ang="0">
                    <a:pos x="7" y="10"/>
                  </a:cxn>
                  <a:cxn ang="0">
                    <a:pos x="27" y="21"/>
                  </a:cxn>
                  <a:cxn ang="0">
                    <a:pos x="30" y="23"/>
                  </a:cxn>
                  <a:cxn ang="0">
                    <a:pos x="33" y="20"/>
                  </a:cxn>
                  <a:cxn ang="0">
                    <a:pos x="31" y="13"/>
                  </a:cxn>
                  <a:cxn ang="0">
                    <a:pos x="33" y="8"/>
                  </a:cxn>
                  <a:cxn ang="0">
                    <a:pos x="35" y="3"/>
                  </a:cxn>
                  <a:cxn ang="0">
                    <a:pos x="20" y="6"/>
                  </a:cxn>
                  <a:cxn ang="0">
                    <a:pos x="0" y="5"/>
                  </a:cxn>
                </a:cxnLst>
                <a:rect l="0" t="0" r="r" b="b"/>
                <a:pathLst>
                  <a:path w="35" h="23">
                    <a:moveTo>
                      <a:pt x="0" y="5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14" y="12"/>
                      <a:pt x="19" y="20"/>
                      <a:pt x="27" y="21"/>
                    </a:cubicBezTo>
                    <a:cubicBezTo>
                      <a:pt x="27" y="23"/>
                      <a:pt x="29" y="23"/>
                      <a:pt x="30" y="23"/>
                    </a:cubicBezTo>
                    <a:cubicBezTo>
                      <a:pt x="32" y="23"/>
                      <a:pt x="33" y="21"/>
                      <a:pt x="33" y="20"/>
                    </a:cubicBezTo>
                    <a:cubicBezTo>
                      <a:pt x="33" y="17"/>
                      <a:pt x="31" y="16"/>
                      <a:pt x="31" y="13"/>
                    </a:cubicBezTo>
                    <a:cubicBezTo>
                      <a:pt x="31" y="11"/>
                      <a:pt x="33" y="8"/>
                      <a:pt x="33" y="8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8" y="2"/>
                      <a:pt x="25" y="6"/>
                      <a:pt x="20" y="6"/>
                    </a:cubicBezTo>
                    <a:cubicBezTo>
                      <a:pt x="14" y="6"/>
                      <a:pt x="10" y="0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4" name="Freeform 32"/>
              <p:cNvSpPr/>
              <p:nvPr/>
            </p:nvSpPr>
            <p:spPr bwMode="auto">
              <a:xfrm>
                <a:off x="4527550" y="2111375"/>
                <a:ext cx="15875" cy="30163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10" y="0"/>
                  </a:cxn>
                  <a:cxn ang="0">
                    <a:pos x="12" y="5"/>
                  </a:cxn>
                  <a:cxn ang="0">
                    <a:pos x="8" y="23"/>
                  </a:cxn>
                  <a:cxn ang="0">
                    <a:pos x="0" y="6"/>
                  </a:cxn>
                  <a:cxn ang="0">
                    <a:pos x="3" y="5"/>
                  </a:cxn>
                </a:cxnLst>
                <a:rect l="0" t="0" r="r" b="b"/>
                <a:pathLst>
                  <a:path w="12" h="23">
                    <a:moveTo>
                      <a:pt x="3" y="5"/>
                    </a:moveTo>
                    <a:cubicBezTo>
                      <a:pt x="6" y="5"/>
                      <a:pt x="8" y="1"/>
                      <a:pt x="10" y="0"/>
                    </a:cubicBezTo>
                    <a:cubicBezTo>
                      <a:pt x="10" y="3"/>
                      <a:pt x="11" y="5"/>
                      <a:pt x="12" y="5"/>
                    </a:cubicBezTo>
                    <a:cubicBezTo>
                      <a:pt x="11" y="11"/>
                      <a:pt x="10" y="20"/>
                      <a:pt x="8" y="23"/>
                    </a:cubicBezTo>
                    <a:cubicBezTo>
                      <a:pt x="4" y="22"/>
                      <a:pt x="2" y="9"/>
                      <a:pt x="0" y="6"/>
                    </a:cubicBezTo>
                    <a:cubicBezTo>
                      <a:pt x="1" y="6"/>
                      <a:pt x="2" y="5"/>
                      <a:pt x="3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5" name="Freeform 33"/>
              <p:cNvSpPr/>
              <p:nvPr/>
            </p:nvSpPr>
            <p:spPr bwMode="auto">
              <a:xfrm>
                <a:off x="4524375" y="2144713"/>
                <a:ext cx="25400" cy="44450"/>
              </a:xfrm>
              <a:custGeom>
                <a:avLst/>
                <a:gdLst/>
                <a:ahLst/>
                <a:cxnLst>
                  <a:cxn ang="0">
                    <a:pos x="5" y="15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15" y="3"/>
                  </a:cxn>
                  <a:cxn ang="0">
                    <a:pos x="18" y="21"/>
                  </a:cxn>
                  <a:cxn ang="0">
                    <a:pos x="6" y="33"/>
                  </a:cxn>
                  <a:cxn ang="0">
                    <a:pos x="2" y="24"/>
                  </a:cxn>
                  <a:cxn ang="0">
                    <a:pos x="5" y="15"/>
                  </a:cxn>
                </a:cxnLst>
                <a:rect l="0" t="0" r="r" b="b"/>
                <a:pathLst>
                  <a:path w="19" h="33">
                    <a:moveTo>
                      <a:pt x="5" y="15"/>
                    </a:moveTo>
                    <a:cubicBezTo>
                      <a:pt x="5" y="12"/>
                      <a:pt x="1" y="9"/>
                      <a:pt x="0" y="6"/>
                    </a:cubicBezTo>
                    <a:cubicBezTo>
                      <a:pt x="5" y="4"/>
                      <a:pt x="5" y="0"/>
                      <a:pt x="9" y="0"/>
                    </a:cubicBezTo>
                    <a:cubicBezTo>
                      <a:pt x="13" y="0"/>
                      <a:pt x="14" y="3"/>
                      <a:pt x="15" y="3"/>
                    </a:cubicBezTo>
                    <a:cubicBezTo>
                      <a:pt x="19" y="10"/>
                      <a:pt x="18" y="14"/>
                      <a:pt x="18" y="21"/>
                    </a:cubicBezTo>
                    <a:cubicBezTo>
                      <a:pt x="18" y="27"/>
                      <a:pt x="10" y="33"/>
                      <a:pt x="6" y="33"/>
                    </a:cubicBezTo>
                    <a:cubicBezTo>
                      <a:pt x="2" y="33"/>
                      <a:pt x="2" y="27"/>
                      <a:pt x="2" y="24"/>
                    </a:cubicBezTo>
                    <a:cubicBezTo>
                      <a:pt x="2" y="20"/>
                      <a:pt x="5" y="18"/>
                      <a:pt x="5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6" name="Freeform 34"/>
              <p:cNvSpPr/>
              <p:nvPr/>
            </p:nvSpPr>
            <p:spPr bwMode="auto">
              <a:xfrm>
                <a:off x="4429125" y="2171700"/>
                <a:ext cx="12700" cy="9525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6" y="7"/>
                  </a:cxn>
                  <a:cxn ang="0">
                    <a:pos x="0" y="3"/>
                  </a:cxn>
                  <a:cxn ang="0">
                    <a:pos x="7" y="0"/>
                  </a:cxn>
                  <a:cxn ang="0">
                    <a:pos x="9" y="5"/>
                  </a:cxn>
                </a:cxnLst>
                <a:rect l="0" t="0" r="r" b="b"/>
                <a:pathLst>
                  <a:path w="9" h="7">
                    <a:moveTo>
                      <a:pt x="9" y="5"/>
                    </a:moveTo>
                    <a:cubicBezTo>
                      <a:pt x="9" y="6"/>
                      <a:pt x="7" y="7"/>
                      <a:pt x="6" y="7"/>
                    </a:cubicBezTo>
                    <a:cubicBezTo>
                      <a:pt x="4" y="7"/>
                      <a:pt x="1" y="3"/>
                      <a:pt x="0" y="3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7" y="1"/>
                      <a:pt x="9" y="3"/>
                      <a:pt x="9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7" name="Freeform 35"/>
              <p:cNvSpPr/>
              <p:nvPr/>
            </p:nvSpPr>
            <p:spPr bwMode="auto">
              <a:xfrm>
                <a:off x="4551363" y="1833563"/>
                <a:ext cx="15875" cy="19050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0" y="5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12" y="9"/>
                  </a:cxn>
                  <a:cxn ang="0">
                    <a:pos x="11" y="14"/>
                  </a:cxn>
                  <a:cxn ang="0">
                    <a:pos x="11" y="10"/>
                  </a:cxn>
                </a:cxnLst>
                <a:rect l="0" t="0" r="r" b="b"/>
                <a:pathLst>
                  <a:path w="12" h="14">
                    <a:moveTo>
                      <a:pt x="11" y="10"/>
                    </a:moveTo>
                    <a:cubicBezTo>
                      <a:pt x="5" y="10"/>
                      <a:pt x="0" y="9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6"/>
                      <a:pt x="12" y="5"/>
                      <a:pt x="12" y="9"/>
                    </a:cubicBezTo>
                    <a:cubicBezTo>
                      <a:pt x="12" y="13"/>
                      <a:pt x="11" y="12"/>
                      <a:pt x="11" y="14"/>
                    </a:cubicBezTo>
                    <a:cubicBezTo>
                      <a:pt x="11" y="13"/>
                      <a:pt x="11" y="12"/>
                      <a:pt x="11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8" name="Freeform 37"/>
              <p:cNvSpPr/>
              <p:nvPr/>
            </p:nvSpPr>
            <p:spPr bwMode="auto">
              <a:xfrm>
                <a:off x="4684713" y="1773238"/>
                <a:ext cx="15875" cy="23813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1" y="17"/>
                  </a:cxn>
                  <a:cxn ang="0">
                    <a:pos x="1" y="11"/>
                  </a:cxn>
                  <a:cxn ang="0">
                    <a:pos x="11" y="0"/>
                  </a:cxn>
                  <a:cxn ang="0">
                    <a:pos x="8" y="6"/>
                  </a:cxn>
                </a:cxnLst>
                <a:rect l="0" t="0" r="r" b="b"/>
                <a:pathLst>
                  <a:path w="11" h="17">
                    <a:moveTo>
                      <a:pt x="8" y="6"/>
                    </a:moveTo>
                    <a:cubicBezTo>
                      <a:pt x="8" y="11"/>
                      <a:pt x="4" y="13"/>
                      <a:pt x="1" y="17"/>
                    </a:cubicBezTo>
                    <a:cubicBezTo>
                      <a:pt x="0" y="15"/>
                      <a:pt x="1" y="14"/>
                      <a:pt x="1" y="11"/>
                    </a:cubicBezTo>
                    <a:cubicBezTo>
                      <a:pt x="1" y="9"/>
                      <a:pt x="3" y="1"/>
                      <a:pt x="11" y="0"/>
                    </a:cubicBezTo>
                    <a:cubicBezTo>
                      <a:pt x="10" y="2"/>
                      <a:pt x="8" y="4"/>
                      <a:pt x="8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89" name="Freeform 38"/>
              <p:cNvSpPr/>
              <p:nvPr/>
            </p:nvSpPr>
            <p:spPr bwMode="auto">
              <a:xfrm>
                <a:off x="4746625" y="1744663"/>
                <a:ext cx="20638" cy="26988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6"/>
                  </a:cxn>
                  <a:cxn ang="0">
                    <a:pos x="5" y="20"/>
                  </a:cxn>
                  <a:cxn ang="0">
                    <a:pos x="0" y="13"/>
                  </a:cxn>
                  <a:cxn ang="0">
                    <a:pos x="10" y="10"/>
                  </a:cxn>
                  <a:cxn ang="0">
                    <a:pos x="7" y="5"/>
                  </a:cxn>
                  <a:cxn ang="0">
                    <a:pos x="11" y="0"/>
                  </a:cxn>
                  <a:cxn ang="0">
                    <a:pos x="16" y="5"/>
                  </a:cxn>
                  <a:cxn ang="0">
                    <a:pos x="12" y="10"/>
                  </a:cxn>
                </a:cxnLst>
                <a:rect l="0" t="0" r="r" b="b"/>
                <a:pathLst>
                  <a:path w="16" h="20">
                    <a:moveTo>
                      <a:pt x="12" y="10"/>
                    </a:moveTo>
                    <a:cubicBezTo>
                      <a:pt x="12" y="12"/>
                      <a:pt x="12" y="14"/>
                      <a:pt x="12" y="16"/>
                    </a:cubicBezTo>
                    <a:cubicBezTo>
                      <a:pt x="12" y="17"/>
                      <a:pt x="6" y="20"/>
                      <a:pt x="5" y="20"/>
                    </a:cubicBezTo>
                    <a:cubicBezTo>
                      <a:pt x="1" y="20"/>
                      <a:pt x="0" y="16"/>
                      <a:pt x="0" y="13"/>
                    </a:cubicBezTo>
                    <a:cubicBezTo>
                      <a:pt x="4" y="13"/>
                      <a:pt x="6" y="10"/>
                      <a:pt x="10" y="10"/>
                    </a:cubicBezTo>
                    <a:cubicBezTo>
                      <a:pt x="9" y="8"/>
                      <a:pt x="7" y="7"/>
                      <a:pt x="7" y="5"/>
                    </a:cubicBezTo>
                    <a:cubicBezTo>
                      <a:pt x="7" y="2"/>
                      <a:pt x="11" y="0"/>
                      <a:pt x="11" y="0"/>
                    </a:cubicBezTo>
                    <a:cubicBezTo>
                      <a:pt x="13" y="3"/>
                      <a:pt x="14" y="4"/>
                      <a:pt x="16" y="5"/>
                    </a:cubicBezTo>
                    <a:cubicBezTo>
                      <a:pt x="15" y="7"/>
                      <a:pt x="13" y="10"/>
                      <a:pt x="12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</p:grpSp>
      </p:grpSp>
      <p:grpSp>
        <p:nvGrpSpPr>
          <p:cNvPr id="290" name="Group 363"/>
          <p:cNvGrpSpPr/>
          <p:nvPr/>
        </p:nvGrpSpPr>
        <p:grpSpPr>
          <a:xfrm>
            <a:off x="5812493" y="5027360"/>
            <a:ext cx="1139883" cy="995759"/>
            <a:chOff x="6275388" y="2879725"/>
            <a:chExt cx="966788" cy="84455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91" name="Freeform 9"/>
            <p:cNvSpPr/>
            <p:nvPr/>
          </p:nvSpPr>
          <p:spPr bwMode="auto">
            <a:xfrm>
              <a:off x="6567488" y="2879725"/>
              <a:ext cx="339725" cy="1762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160" y="39"/>
                </a:cxn>
                <a:cxn ang="0">
                  <a:pos x="173" y="45"/>
                </a:cxn>
                <a:cxn ang="0">
                  <a:pos x="179" y="49"/>
                </a:cxn>
                <a:cxn ang="0">
                  <a:pos x="203" y="71"/>
                </a:cxn>
                <a:cxn ang="0">
                  <a:pos x="217" y="78"/>
                </a:cxn>
                <a:cxn ang="0">
                  <a:pos x="208" y="85"/>
                </a:cxn>
                <a:cxn ang="0">
                  <a:pos x="217" y="96"/>
                </a:cxn>
                <a:cxn ang="0">
                  <a:pos x="224" y="108"/>
                </a:cxn>
                <a:cxn ang="0">
                  <a:pos x="233" y="113"/>
                </a:cxn>
                <a:cxn ang="0">
                  <a:pos x="237" y="118"/>
                </a:cxn>
                <a:cxn ang="0">
                  <a:pos x="242" y="119"/>
                </a:cxn>
                <a:cxn ang="0">
                  <a:pos x="247" y="124"/>
                </a:cxn>
                <a:cxn ang="0">
                  <a:pos x="255" y="126"/>
                </a:cxn>
                <a:cxn ang="0">
                  <a:pos x="250" y="133"/>
                </a:cxn>
                <a:cxn ang="0">
                  <a:pos x="247" y="133"/>
                </a:cxn>
                <a:cxn ang="0">
                  <a:pos x="239" y="127"/>
                </a:cxn>
                <a:cxn ang="0">
                  <a:pos x="227" y="127"/>
                </a:cxn>
                <a:cxn ang="0">
                  <a:pos x="210" y="116"/>
                </a:cxn>
                <a:cxn ang="0">
                  <a:pos x="206" y="113"/>
                </a:cxn>
                <a:cxn ang="0">
                  <a:pos x="175" y="92"/>
                </a:cxn>
                <a:cxn ang="0">
                  <a:pos x="158" y="103"/>
                </a:cxn>
                <a:cxn ang="0">
                  <a:pos x="156" y="113"/>
                </a:cxn>
                <a:cxn ang="0">
                  <a:pos x="139" y="113"/>
                </a:cxn>
                <a:cxn ang="0">
                  <a:pos x="113" y="100"/>
                </a:cxn>
                <a:cxn ang="0">
                  <a:pos x="107" y="102"/>
                </a:cxn>
                <a:cxn ang="0">
                  <a:pos x="98" y="102"/>
                </a:cxn>
                <a:cxn ang="0">
                  <a:pos x="90" y="99"/>
                </a:cxn>
                <a:cxn ang="0">
                  <a:pos x="101" y="90"/>
                </a:cxn>
                <a:cxn ang="0">
                  <a:pos x="96" y="71"/>
                </a:cxn>
                <a:cxn ang="0">
                  <a:pos x="77" y="59"/>
                </a:cxn>
                <a:cxn ang="0">
                  <a:pos x="53" y="54"/>
                </a:cxn>
                <a:cxn ang="0">
                  <a:pos x="37" y="45"/>
                </a:cxn>
                <a:cxn ang="0">
                  <a:pos x="37" y="41"/>
                </a:cxn>
                <a:cxn ang="0">
                  <a:pos x="30" y="49"/>
                </a:cxn>
                <a:cxn ang="0">
                  <a:pos x="26" y="48"/>
                </a:cxn>
                <a:cxn ang="0">
                  <a:pos x="24" y="38"/>
                </a:cxn>
                <a:cxn ang="0">
                  <a:pos x="16" y="33"/>
                </a:cxn>
                <a:cxn ang="0">
                  <a:pos x="38" y="25"/>
                </a:cxn>
                <a:cxn ang="0">
                  <a:pos x="35" y="25"/>
                </a:cxn>
                <a:cxn ang="0">
                  <a:pos x="23" y="27"/>
                </a:cxn>
                <a:cxn ang="0">
                  <a:pos x="16" y="26"/>
                </a:cxn>
                <a:cxn ang="0">
                  <a:pos x="14" y="22"/>
                </a:cxn>
                <a:cxn ang="0">
                  <a:pos x="0" y="12"/>
                </a:cxn>
                <a:cxn ang="0">
                  <a:pos x="6" y="8"/>
                </a:cxn>
                <a:cxn ang="0">
                  <a:pos x="23" y="0"/>
                </a:cxn>
                <a:cxn ang="0">
                  <a:pos x="44" y="9"/>
                </a:cxn>
                <a:cxn ang="0">
                  <a:pos x="44" y="25"/>
                </a:cxn>
                <a:cxn ang="0">
                  <a:pos x="50" y="29"/>
                </a:cxn>
                <a:cxn ang="0">
                  <a:pos x="59" y="38"/>
                </a:cxn>
                <a:cxn ang="0">
                  <a:pos x="67" y="30"/>
                </a:cxn>
                <a:cxn ang="0">
                  <a:pos x="78" y="25"/>
                </a:cxn>
                <a:cxn ang="0">
                  <a:pos x="92" y="14"/>
                </a:cxn>
                <a:cxn ang="0">
                  <a:pos x="98" y="17"/>
                </a:cxn>
                <a:cxn ang="0">
                  <a:pos x="109" y="25"/>
                </a:cxn>
                <a:cxn ang="0">
                  <a:pos x="121" y="25"/>
                </a:cxn>
                <a:cxn ang="0">
                  <a:pos x="130" y="29"/>
                </a:cxn>
                <a:cxn ang="0">
                  <a:pos x="130" y="30"/>
                </a:cxn>
                <a:cxn ang="0">
                  <a:pos x="128" y="28"/>
                </a:cxn>
              </a:cxnLst>
              <a:rect l="0" t="0" r="r" b="b"/>
              <a:pathLst>
                <a:path w="255" h="133">
                  <a:moveTo>
                    <a:pt x="128" y="28"/>
                  </a:moveTo>
                  <a:cubicBezTo>
                    <a:pt x="133" y="33"/>
                    <a:pt x="149" y="39"/>
                    <a:pt x="160" y="39"/>
                  </a:cubicBezTo>
                  <a:cubicBezTo>
                    <a:pt x="165" y="39"/>
                    <a:pt x="168" y="45"/>
                    <a:pt x="173" y="45"/>
                  </a:cubicBezTo>
                  <a:cubicBezTo>
                    <a:pt x="173" y="48"/>
                    <a:pt x="176" y="49"/>
                    <a:pt x="179" y="49"/>
                  </a:cubicBezTo>
                  <a:cubicBezTo>
                    <a:pt x="193" y="54"/>
                    <a:pt x="192" y="66"/>
                    <a:pt x="203" y="71"/>
                  </a:cubicBezTo>
                  <a:cubicBezTo>
                    <a:pt x="207" y="73"/>
                    <a:pt x="217" y="68"/>
                    <a:pt x="217" y="78"/>
                  </a:cubicBezTo>
                  <a:cubicBezTo>
                    <a:pt x="217" y="83"/>
                    <a:pt x="208" y="81"/>
                    <a:pt x="208" y="85"/>
                  </a:cubicBezTo>
                  <a:cubicBezTo>
                    <a:pt x="208" y="87"/>
                    <a:pt x="216" y="95"/>
                    <a:pt x="217" y="96"/>
                  </a:cubicBezTo>
                  <a:cubicBezTo>
                    <a:pt x="221" y="100"/>
                    <a:pt x="220" y="103"/>
                    <a:pt x="224" y="108"/>
                  </a:cubicBezTo>
                  <a:cubicBezTo>
                    <a:pt x="225" y="111"/>
                    <a:pt x="230" y="113"/>
                    <a:pt x="233" y="113"/>
                  </a:cubicBezTo>
                  <a:cubicBezTo>
                    <a:pt x="235" y="113"/>
                    <a:pt x="236" y="116"/>
                    <a:pt x="237" y="118"/>
                  </a:cubicBezTo>
                  <a:cubicBezTo>
                    <a:pt x="238" y="120"/>
                    <a:pt x="240" y="118"/>
                    <a:pt x="242" y="119"/>
                  </a:cubicBezTo>
                  <a:cubicBezTo>
                    <a:pt x="245" y="119"/>
                    <a:pt x="246" y="122"/>
                    <a:pt x="247" y="124"/>
                  </a:cubicBezTo>
                  <a:cubicBezTo>
                    <a:pt x="247" y="126"/>
                    <a:pt x="254" y="125"/>
                    <a:pt x="255" y="126"/>
                  </a:cubicBezTo>
                  <a:cubicBezTo>
                    <a:pt x="253" y="127"/>
                    <a:pt x="250" y="130"/>
                    <a:pt x="250" y="133"/>
                  </a:cubicBezTo>
                  <a:cubicBezTo>
                    <a:pt x="249" y="133"/>
                    <a:pt x="248" y="133"/>
                    <a:pt x="247" y="133"/>
                  </a:cubicBezTo>
                  <a:cubicBezTo>
                    <a:pt x="246" y="133"/>
                    <a:pt x="240" y="128"/>
                    <a:pt x="239" y="127"/>
                  </a:cubicBezTo>
                  <a:cubicBezTo>
                    <a:pt x="227" y="127"/>
                    <a:pt x="227" y="127"/>
                    <a:pt x="227" y="127"/>
                  </a:cubicBezTo>
                  <a:cubicBezTo>
                    <a:pt x="221" y="126"/>
                    <a:pt x="210" y="121"/>
                    <a:pt x="210" y="116"/>
                  </a:cubicBezTo>
                  <a:cubicBezTo>
                    <a:pt x="210" y="115"/>
                    <a:pt x="207" y="114"/>
                    <a:pt x="206" y="113"/>
                  </a:cubicBezTo>
                  <a:cubicBezTo>
                    <a:pt x="197" y="104"/>
                    <a:pt x="189" y="92"/>
                    <a:pt x="175" y="92"/>
                  </a:cubicBezTo>
                  <a:cubicBezTo>
                    <a:pt x="164" y="92"/>
                    <a:pt x="165" y="100"/>
                    <a:pt x="158" y="103"/>
                  </a:cubicBezTo>
                  <a:cubicBezTo>
                    <a:pt x="160" y="108"/>
                    <a:pt x="156" y="110"/>
                    <a:pt x="156" y="113"/>
                  </a:cubicBezTo>
                  <a:cubicBezTo>
                    <a:pt x="146" y="113"/>
                    <a:pt x="144" y="113"/>
                    <a:pt x="139" y="113"/>
                  </a:cubicBezTo>
                  <a:cubicBezTo>
                    <a:pt x="128" y="113"/>
                    <a:pt x="125" y="100"/>
                    <a:pt x="113" y="100"/>
                  </a:cubicBezTo>
                  <a:cubicBezTo>
                    <a:pt x="112" y="100"/>
                    <a:pt x="107" y="100"/>
                    <a:pt x="107" y="102"/>
                  </a:cubicBezTo>
                  <a:cubicBezTo>
                    <a:pt x="98" y="102"/>
                    <a:pt x="98" y="102"/>
                    <a:pt x="98" y="102"/>
                  </a:cubicBezTo>
                  <a:cubicBezTo>
                    <a:pt x="94" y="102"/>
                    <a:pt x="90" y="102"/>
                    <a:pt x="90" y="99"/>
                  </a:cubicBezTo>
                  <a:cubicBezTo>
                    <a:pt x="90" y="93"/>
                    <a:pt x="99" y="91"/>
                    <a:pt x="101" y="90"/>
                  </a:cubicBezTo>
                  <a:cubicBezTo>
                    <a:pt x="95" y="84"/>
                    <a:pt x="98" y="78"/>
                    <a:pt x="96" y="71"/>
                  </a:cubicBezTo>
                  <a:cubicBezTo>
                    <a:pt x="94" y="66"/>
                    <a:pt x="82" y="61"/>
                    <a:pt x="77" y="59"/>
                  </a:cubicBezTo>
                  <a:cubicBezTo>
                    <a:pt x="72" y="56"/>
                    <a:pt x="60" y="54"/>
                    <a:pt x="53" y="54"/>
                  </a:cubicBezTo>
                  <a:cubicBezTo>
                    <a:pt x="47" y="54"/>
                    <a:pt x="44" y="43"/>
                    <a:pt x="37" y="45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6" y="44"/>
                    <a:pt x="34" y="49"/>
                    <a:pt x="30" y="49"/>
                  </a:cubicBezTo>
                  <a:cubicBezTo>
                    <a:pt x="29" y="49"/>
                    <a:pt x="26" y="49"/>
                    <a:pt x="26" y="48"/>
                  </a:cubicBezTo>
                  <a:cubicBezTo>
                    <a:pt x="24" y="43"/>
                    <a:pt x="26" y="41"/>
                    <a:pt x="24" y="38"/>
                  </a:cubicBezTo>
                  <a:cubicBezTo>
                    <a:pt x="22" y="34"/>
                    <a:pt x="17" y="36"/>
                    <a:pt x="16" y="33"/>
                  </a:cubicBezTo>
                  <a:cubicBezTo>
                    <a:pt x="22" y="29"/>
                    <a:pt x="35" y="30"/>
                    <a:pt x="38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0" y="26"/>
                    <a:pt x="27" y="27"/>
                    <a:pt x="23" y="27"/>
                  </a:cubicBezTo>
                  <a:cubicBezTo>
                    <a:pt x="20" y="27"/>
                    <a:pt x="19" y="26"/>
                    <a:pt x="16" y="26"/>
                  </a:cubicBezTo>
                  <a:cubicBezTo>
                    <a:pt x="15" y="25"/>
                    <a:pt x="14" y="23"/>
                    <a:pt x="14" y="22"/>
                  </a:cubicBezTo>
                  <a:cubicBezTo>
                    <a:pt x="11" y="15"/>
                    <a:pt x="0" y="18"/>
                    <a:pt x="0" y="12"/>
                  </a:cubicBezTo>
                  <a:cubicBezTo>
                    <a:pt x="0" y="9"/>
                    <a:pt x="4" y="8"/>
                    <a:pt x="6" y="8"/>
                  </a:cubicBezTo>
                  <a:cubicBezTo>
                    <a:pt x="12" y="8"/>
                    <a:pt x="15" y="0"/>
                    <a:pt x="23" y="0"/>
                  </a:cubicBezTo>
                  <a:cubicBezTo>
                    <a:pt x="30" y="0"/>
                    <a:pt x="36" y="7"/>
                    <a:pt x="44" y="9"/>
                  </a:cubicBezTo>
                  <a:cubicBezTo>
                    <a:pt x="44" y="15"/>
                    <a:pt x="44" y="22"/>
                    <a:pt x="44" y="25"/>
                  </a:cubicBezTo>
                  <a:cubicBezTo>
                    <a:pt x="44" y="27"/>
                    <a:pt x="46" y="29"/>
                    <a:pt x="50" y="29"/>
                  </a:cubicBezTo>
                  <a:cubicBezTo>
                    <a:pt x="50" y="31"/>
                    <a:pt x="56" y="38"/>
                    <a:pt x="59" y="38"/>
                  </a:cubicBezTo>
                  <a:cubicBezTo>
                    <a:pt x="62" y="38"/>
                    <a:pt x="66" y="31"/>
                    <a:pt x="67" y="30"/>
                  </a:cubicBezTo>
                  <a:cubicBezTo>
                    <a:pt x="71" y="27"/>
                    <a:pt x="71" y="26"/>
                    <a:pt x="78" y="25"/>
                  </a:cubicBezTo>
                  <a:cubicBezTo>
                    <a:pt x="82" y="23"/>
                    <a:pt x="87" y="15"/>
                    <a:pt x="92" y="14"/>
                  </a:cubicBezTo>
                  <a:cubicBezTo>
                    <a:pt x="93" y="17"/>
                    <a:pt x="96" y="16"/>
                    <a:pt x="98" y="17"/>
                  </a:cubicBezTo>
                  <a:cubicBezTo>
                    <a:pt x="103" y="18"/>
                    <a:pt x="106" y="24"/>
                    <a:pt x="109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3" y="27"/>
                    <a:pt x="128" y="29"/>
                    <a:pt x="130" y="29"/>
                  </a:cubicBezTo>
                  <a:cubicBezTo>
                    <a:pt x="130" y="30"/>
                    <a:pt x="130" y="30"/>
                    <a:pt x="130" y="30"/>
                  </a:cubicBezTo>
                  <a:lnTo>
                    <a:pt x="12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grpSp>
          <p:nvGrpSpPr>
            <p:cNvPr id="292" name="Group 361"/>
            <p:cNvGrpSpPr/>
            <p:nvPr/>
          </p:nvGrpSpPr>
          <p:grpSpPr>
            <a:xfrm>
              <a:off x="6275388" y="2917825"/>
              <a:ext cx="966788" cy="806451"/>
              <a:chOff x="6275388" y="2917825"/>
              <a:chExt cx="966788" cy="806451"/>
            </a:xfrm>
            <a:grpFill/>
          </p:grpSpPr>
          <p:sp>
            <p:nvSpPr>
              <p:cNvPr id="293" name="Freeform 7"/>
              <p:cNvSpPr/>
              <p:nvPr/>
            </p:nvSpPr>
            <p:spPr bwMode="auto">
              <a:xfrm>
                <a:off x="6623050" y="2968625"/>
                <a:ext cx="11113" cy="2540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5"/>
                  </a:cxn>
                  <a:cxn ang="0">
                    <a:pos x="5" y="9"/>
                  </a:cxn>
                  <a:cxn ang="0">
                    <a:pos x="2" y="19"/>
                  </a:cxn>
                  <a:cxn ang="0">
                    <a:pos x="0" y="15"/>
                  </a:cxn>
                  <a:cxn ang="0">
                    <a:pos x="4" y="8"/>
                  </a:cxn>
                  <a:cxn ang="0">
                    <a:pos x="7" y="0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7" y="4"/>
                      <a:pt x="8" y="2"/>
                      <a:pt x="8" y="5"/>
                    </a:cubicBezTo>
                    <a:cubicBezTo>
                      <a:pt x="8" y="8"/>
                      <a:pt x="7" y="9"/>
                      <a:pt x="5" y="9"/>
                    </a:cubicBezTo>
                    <a:cubicBezTo>
                      <a:pt x="5" y="14"/>
                      <a:pt x="6" y="19"/>
                      <a:pt x="2" y="19"/>
                    </a:cubicBezTo>
                    <a:cubicBezTo>
                      <a:pt x="1" y="19"/>
                      <a:pt x="0" y="16"/>
                      <a:pt x="0" y="15"/>
                    </a:cubicBezTo>
                    <a:cubicBezTo>
                      <a:pt x="0" y="11"/>
                      <a:pt x="4" y="10"/>
                      <a:pt x="4" y="8"/>
                    </a:cubicBezTo>
                    <a:cubicBezTo>
                      <a:pt x="4" y="4"/>
                      <a:pt x="3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94" name="Freeform 8"/>
              <p:cNvSpPr/>
              <p:nvPr/>
            </p:nvSpPr>
            <p:spPr bwMode="auto">
              <a:xfrm>
                <a:off x="6867525" y="2944813"/>
                <a:ext cx="65088" cy="38100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0" y="18"/>
                  </a:cxn>
                  <a:cxn ang="0">
                    <a:pos x="13" y="18"/>
                  </a:cxn>
                  <a:cxn ang="0">
                    <a:pos x="18" y="17"/>
                  </a:cxn>
                  <a:cxn ang="0">
                    <a:pos x="35" y="13"/>
                  </a:cxn>
                  <a:cxn ang="0">
                    <a:pos x="45" y="0"/>
                  </a:cxn>
                  <a:cxn ang="0">
                    <a:pos x="49" y="7"/>
                  </a:cxn>
                  <a:cxn ang="0">
                    <a:pos x="40" y="22"/>
                  </a:cxn>
                  <a:cxn ang="0">
                    <a:pos x="19" y="29"/>
                  </a:cxn>
                  <a:cxn ang="0">
                    <a:pos x="11" y="25"/>
                  </a:cxn>
                  <a:cxn ang="0">
                    <a:pos x="13" y="27"/>
                  </a:cxn>
                </a:cxnLst>
                <a:rect l="0" t="0" r="r" b="b"/>
                <a:pathLst>
                  <a:path w="49" h="29">
                    <a:moveTo>
                      <a:pt x="13" y="27"/>
                    </a:moveTo>
                    <a:cubicBezTo>
                      <a:pt x="9" y="22"/>
                      <a:pt x="1" y="24"/>
                      <a:pt x="0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8" y="17"/>
                      <a:pt x="18" y="17"/>
                    </a:cubicBezTo>
                    <a:cubicBezTo>
                      <a:pt x="25" y="14"/>
                      <a:pt x="31" y="15"/>
                      <a:pt x="35" y="13"/>
                    </a:cubicBezTo>
                    <a:cubicBezTo>
                      <a:pt x="41" y="10"/>
                      <a:pt x="39" y="0"/>
                      <a:pt x="45" y="0"/>
                    </a:cubicBezTo>
                    <a:cubicBezTo>
                      <a:pt x="48" y="0"/>
                      <a:pt x="49" y="4"/>
                      <a:pt x="49" y="7"/>
                    </a:cubicBezTo>
                    <a:cubicBezTo>
                      <a:pt x="49" y="16"/>
                      <a:pt x="40" y="14"/>
                      <a:pt x="40" y="22"/>
                    </a:cubicBezTo>
                    <a:cubicBezTo>
                      <a:pt x="32" y="24"/>
                      <a:pt x="28" y="29"/>
                      <a:pt x="19" y="29"/>
                    </a:cubicBezTo>
                    <a:cubicBezTo>
                      <a:pt x="17" y="29"/>
                      <a:pt x="11" y="26"/>
                      <a:pt x="11" y="25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95" name="Freeform 10"/>
              <p:cNvSpPr/>
              <p:nvPr/>
            </p:nvSpPr>
            <p:spPr bwMode="auto">
              <a:xfrm>
                <a:off x="6911975" y="2917825"/>
                <a:ext cx="34925" cy="34925"/>
              </a:xfrm>
              <a:custGeom>
                <a:avLst/>
                <a:gdLst/>
                <a:ahLst/>
                <a:cxnLst>
                  <a:cxn ang="0">
                    <a:pos x="23" y="25"/>
                  </a:cxn>
                  <a:cxn ang="0">
                    <a:pos x="19" y="17"/>
                  </a:cxn>
                  <a:cxn ang="0">
                    <a:pos x="8" y="6"/>
                  </a:cxn>
                  <a:cxn ang="0">
                    <a:pos x="0" y="0"/>
                  </a:cxn>
                  <a:cxn ang="0">
                    <a:pos x="18" y="13"/>
                  </a:cxn>
                  <a:cxn ang="0">
                    <a:pos x="26" y="22"/>
                  </a:cxn>
                  <a:cxn ang="0">
                    <a:pos x="26" y="25"/>
                  </a:cxn>
                  <a:cxn ang="0">
                    <a:pos x="23" y="25"/>
                  </a:cxn>
                </a:cxnLst>
                <a:rect l="0" t="0" r="r" b="b"/>
                <a:pathLst>
                  <a:path w="26" h="26">
                    <a:moveTo>
                      <a:pt x="23" y="25"/>
                    </a:moveTo>
                    <a:cubicBezTo>
                      <a:pt x="18" y="24"/>
                      <a:pt x="18" y="21"/>
                      <a:pt x="19" y="17"/>
                    </a:cubicBezTo>
                    <a:cubicBezTo>
                      <a:pt x="13" y="14"/>
                      <a:pt x="14" y="9"/>
                      <a:pt x="8" y="6"/>
                    </a:cubicBezTo>
                    <a:cubicBezTo>
                      <a:pt x="5" y="4"/>
                      <a:pt x="2" y="4"/>
                      <a:pt x="0" y="0"/>
                    </a:cubicBezTo>
                    <a:cubicBezTo>
                      <a:pt x="9" y="3"/>
                      <a:pt x="13" y="8"/>
                      <a:pt x="18" y="13"/>
                    </a:cubicBezTo>
                    <a:cubicBezTo>
                      <a:pt x="21" y="17"/>
                      <a:pt x="26" y="16"/>
                      <a:pt x="26" y="22"/>
                    </a:cubicBezTo>
                    <a:cubicBezTo>
                      <a:pt x="26" y="23"/>
                      <a:pt x="26" y="24"/>
                      <a:pt x="26" y="25"/>
                    </a:cubicBezTo>
                    <a:cubicBezTo>
                      <a:pt x="25" y="25"/>
                      <a:pt x="24" y="26"/>
                      <a:pt x="23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96" name="Freeform 11"/>
              <p:cNvSpPr/>
              <p:nvPr/>
            </p:nvSpPr>
            <p:spPr bwMode="auto">
              <a:xfrm>
                <a:off x="6972300" y="2967038"/>
                <a:ext cx="17463" cy="20638"/>
              </a:xfrm>
              <a:custGeom>
                <a:avLst/>
                <a:gdLst/>
                <a:ahLst/>
                <a:cxnLst>
                  <a:cxn ang="0">
                    <a:pos x="7" y="9"/>
                  </a:cxn>
                  <a:cxn ang="0">
                    <a:pos x="1" y="0"/>
                  </a:cxn>
                  <a:cxn ang="0">
                    <a:pos x="13" y="12"/>
                  </a:cxn>
                  <a:cxn ang="0">
                    <a:pos x="10" y="16"/>
                  </a:cxn>
                  <a:cxn ang="0">
                    <a:pos x="7" y="13"/>
                  </a:cxn>
                  <a:cxn ang="0">
                    <a:pos x="7" y="9"/>
                  </a:cxn>
                </a:cxnLst>
                <a:rect l="0" t="0" r="r" b="b"/>
                <a:pathLst>
                  <a:path w="13" h="16">
                    <a:moveTo>
                      <a:pt x="7" y="9"/>
                    </a:moveTo>
                    <a:cubicBezTo>
                      <a:pt x="2" y="9"/>
                      <a:pt x="0" y="4"/>
                      <a:pt x="1" y="0"/>
                    </a:cubicBezTo>
                    <a:cubicBezTo>
                      <a:pt x="4" y="1"/>
                      <a:pt x="13" y="11"/>
                      <a:pt x="13" y="12"/>
                    </a:cubicBezTo>
                    <a:cubicBezTo>
                      <a:pt x="13" y="14"/>
                      <a:pt x="11" y="16"/>
                      <a:pt x="10" y="16"/>
                    </a:cubicBezTo>
                    <a:cubicBezTo>
                      <a:pt x="9" y="16"/>
                      <a:pt x="7" y="14"/>
                      <a:pt x="7" y="13"/>
                    </a:cubicBezTo>
                    <a:cubicBezTo>
                      <a:pt x="7" y="12"/>
                      <a:pt x="7" y="11"/>
                      <a:pt x="7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97" name="Freeform 12"/>
              <p:cNvSpPr/>
              <p:nvPr/>
            </p:nvSpPr>
            <p:spPr bwMode="auto">
              <a:xfrm>
                <a:off x="7086600" y="3046413"/>
                <a:ext cx="9525" cy="11113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9"/>
                  </a:cxn>
                  <a:cxn ang="0">
                    <a:pos x="0" y="0"/>
                  </a:cxn>
                  <a:cxn ang="0">
                    <a:pos x="7" y="6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cubicBezTo>
                      <a:pt x="7" y="7"/>
                      <a:pt x="7" y="8"/>
                      <a:pt x="7" y="9"/>
                    </a:cubicBezTo>
                    <a:cubicBezTo>
                      <a:pt x="3" y="9"/>
                      <a:pt x="0" y="2"/>
                      <a:pt x="0" y="0"/>
                    </a:cubicBezTo>
                    <a:cubicBezTo>
                      <a:pt x="4" y="2"/>
                      <a:pt x="7" y="3"/>
                      <a:pt x="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98" name="Freeform 13"/>
              <p:cNvSpPr/>
              <p:nvPr/>
            </p:nvSpPr>
            <p:spPr bwMode="auto">
              <a:xfrm>
                <a:off x="7061200" y="3036888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6"/>
                  </a:cxn>
                  <a:cxn ang="0">
                    <a:pos x="12" y="7"/>
                  </a:cxn>
                  <a:cxn ang="0">
                    <a:pos x="0" y="0"/>
                  </a:cxn>
                  <a:cxn ang="0">
                    <a:pos x="15" y="6"/>
                  </a:cxn>
                </a:cxnLst>
                <a:rect l="0" t="0" r="r" b="b"/>
                <a:pathLst>
                  <a:path w="15" h="7">
                    <a:moveTo>
                      <a:pt x="15" y="6"/>
                    </a:moveTo>
                    <a:cubicBezTo>
                      <a:pt x="14" y="6"/>
                      <a:pt x="13" y="7"/>
                      <a:pt x="12" y="7"/>
                    </a:cubicBezTo>
                    <a:cubicBezTo>
                      <a:pt x="7" y="7"/>
                      <a:pt x="0" y="5"/>
                      <a:pt x="0" y="0"/>
                    </a:cubicBezTo>
                    <a:cubicBezTo>
                      <a:pt x="7" y="0"/>
                      <a:pt x="11" y="1"/>
                      <a:pt x="15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299" name="Freeform 14"/>
              <p:cNvSpPr/>
              <p:nvPr/>
            </p:nvSpPr>
            <p:spPr bwMode="auto">
              <a:xfrm>
                <a:off x="7064375" y="3013075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14"/>
                  </a:cxn>
                  <a:cxn ang="0">
                    <a:pos x="0" y="0"/>
                  </a:cxn>
                  <a:cxn ang="0">
                    <a:pos x="13" y="14"/>
                  </a:cxn>
                </a:cxnLst>
                <a:rect l="0" t="0" r="r" b="b"/>
                <a:pathLst>
                  <a:path w="13" h="14">
                    <a:moveTo>
                      <a:pt x="13" y="14"/>
                    </a:moveTo>
                    <a:cubicBezTo>
                      <a:pt x="9" y="14"/>
                      <a:pt x="1" y="3"/>
                      <a:pt x="0" y="0"/>
                    </a:cubicBezTo>
                    <a:cubicBezTo>
                      <a:pt x="6" y="3"/>
                      <a:pt x="11" y="7"/>
                      <a:pt x="13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300" name="Freeform 15"/>
              <p:cNvSpPr/>
              <p:nvPr/>
            </p:nvSpPr>
            <p:spPr bwMode="auto">
              <a:xfrm>
                <a:off x="7027863" y="2998788"/>
                <a:ext cx="23813" cy="142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7" y="9"/>
                  </a:cxn>
                  <a:cxn ang="0">
                    <a:pos x="14" y="1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</a:cxnLst>
                <a:rect l="0" t="0" r="r" b="b"/>
                <a:pathLst>
                  <a:path w="17" h="10">
                    <a:moveTo>
                      <a:pt x="2" y="0"/>
                    </a:moveTo>
                    <a:cubicBezTo>
                      <a:pt x="6" y="2"/>
                      <a:pt x="15" y="5"/>
                      <a:pt x="17" y="9"/>
                    </a:cubicBezTo>
                    <a:cubicBezTo>
                      <a:pt x="17" y="9"/>
                      <a:pt x="15" y="10"/>
                      <a:pt x="14" y="10"/>
                    </a:cubicBezTo>
                    <a:cubicBezTo>
                      <a:pt x="10" y="10"/>
                      <a:pt x="0" y="6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301" name="Freeform 16"/>
              <p:cNvSpPr/>
              <p:nvPr/>
            </p:nvSpPr>
            <p:spPr bwMode="auto">
              <a:xfrm>
                <a:off x="7002463" y="2984500"/>
                <a:ext cx="14288" cy="79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6"/>
                  </a:cxn>
                  <a:cxn ang="0">
                    <a:pos x="7" y="6"/>
                  </a:cxn>
                  <a:cxn ang="0">
                    <a:pos x="0" y="2"/>
                  </a:cxn>
                  <a:cxn ang="0">
                    <a:pos x="3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cubicBezTo>
                      <a:pt x="5" y="3"/>
                      <a:pt x="8" y="2"/>
                      <a:pt x="11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2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302" name="Freeform 17"/>
              <p:cNvSpPr/>
              <p:nvPr/>
            </p:nvSpPr>
            <p:spPr bwMode="auto">
              <a:xfrm>
                <a:off x="6800850" y="3594100"/>
                <a:ext cx="63500" cy="65088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43" y="3"/>
                  </a:cxn>
                  <a:cxn ang="0">
                    <a:pos x="48" y="16"/>
                  </a:cxn>
                  <a:cxn ang="0">
                    <a:pos x="27" y="49"/>
                  </a:cxn>
                  <a:cxn ang="0">
                    <a:pos x="0" y="7"/>
                  </a:cxn>
                  <a:cxn ang="0">
                    <a:pos x="24" y="7"/>
                  </a:cxn>
                </a:cxnLst>
                <a:rect l="0" t="0" r="r" b="b"/>
                <a:pathLst>
                  <a:path w="48" h="49">
                    <a:moveTo>
                      <a:pt x="24" y="7"/>
                    </a:moveTo>
                    <a:cubicBezTo>
                      <a:pt x="30" y="7"/>
                      <a:pt x="37" y="5"/>
                      <a:pt x="43" y="3"/>
                    </a:cubicBezTo>
                    <a:cubicBezTo>
                      <a:pt x="45" y="8"/>
                      <a:pt x="48" y="11"/>
                      <a:pt x="48" y="16"/>
                    </a:cubicBezTo>
                    <a:cubicBezTo>
                      <a:pt x="48" y="26"/>
                      <a:pt x="36" y="49"/>
                      <a:pt x="27" y="49"/>
                    </a:cubicBezTo>
                    <a:cubicBezTo>
                      <a:pt x="14" y="49"/>
                      <a:pt x="0" y="16"/>
                      <a:pt x="0" y="7"/>
                    </a:cubicBezTo>
                    <a:cubicBezTo>
                      <a:pt x="0" y="0"/>
                      <a:pt x="24" y="7"/>
                      <a:pt x="24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303" name="Freeform 18"/>
              <p:cNvSpPr/>
              <p:nvPr/>
            </p:nvSpPr>
            <p:spPr bwMode="auto">
              <a:xfrm>
                <a:off x="6275388" y="3057525"/>
                <a:ext cx="676275" cy="509588"/>
              </a:xfrm>
              <a:custGeom>
                <a:avLst/>
                <a:gdLst/>
                <a:ahLst/>
                <a:cxnLst>
                  <a:cxn ang="0">
                    <a:pos x="508" y="232"/>
                  </a:cxn>
                  <a:cxn ang="0">
                    <a:pos x="501" y="272"/>
                  </a:cxn>
                  <a:cxn ang="0">
                    <a:pos x="478" y="312"/>
                  </a:cxn>
                  <a:cxn ang="0">
                    <a:pos x="465" y="351"/>
                  </a:cxn>
                  <a:cxn ang="0">
                    <a:pos x="398" y="370"/>
                  </a:cxn>
                  <a:cxn ang="0">
                    <a:pos x="335" y="350"/>
                  </a:cxn>
                  <a:cxn ang="0">
                    <a:pos x="329" y="330"/>
                  </a:cxn>
                  <a:cxn ang="0">
                    <a:pos x="314" y="333"/>
                  </a:cxn>
                  <a:cxn ang="0">
                    <a:pos x="313" y="315"/>
                  </a:cxn>
                  <a:cxn ang="0">
                    <a:pos x="301" y="329"/>
                  </a:cxn>
                  <a:cxn ang="0">
                    <a:pos x="310" y="292"/>
                  </a:cxn>
                  <a:cxn ang="0">
                    <a:pos x="278" y="315"/>
                  </a:cxn>
                  <a:cxn ang="0">
                    <a:pos x="214" y="276"/>
                  </a:cxn>
                  <a:cxn ang="0">
                    <a:pos x="131" y="308"/>
                  </a:cxn>
                  <a:cxn ang="0">
                    <a:pos x="93" y="311"/>
                  </a:cxn>
                  <a:cxn ang="0">
                    <a:pos x="22" y="310"/>
                  </a:cxn>
                  <a:cxn ang="0">
                    <a:pos x="23" y="262"/>
                  </a:cxn>
                  <a:cxn ang="0">
                    <a:pos x="2" y="204"/>
                  </a:cxn>
                  <a:cxn ang="0">
                    <a:pos x="9" y="204"/>
                  </a:cxn>
                  <a:cxn ang="0">
                    <a:pos x="3" y="176"/>
                  </a:cxn>
                  <a:cxn ang="0">
                    <a:pos x="8" y="145"/>
                  </a:cxn>
                  <a:cxn ang="0">
                    <a:pos x="32" y="132"/>
                  </a:cxn>
                  <a:cxn ang="0">
                    <a:pos x="114" y="95"/>
                  </a:cxn>
                  <a:cxn ang="0">
                    <a:pos x="119" y="76"/>
                  </a:cxn>
                  <a:cxn ang="0">
                    <a:pos x="131" y="71"/>
                  </a:cxn>
                  <a:cxn ang="0">
                    <a:pos x="150" y="50"/>
                  </a:cxn>
                  <a:cxn ang="0">
                    <a:pos x="187" y="58"/>
                  </a:cxn>
                  <a:cxn ang="0">
                    <a:pos x="203" y="56"/>
                  </a:cxn>
                  <a:cxn ang="0">
                    <a:pos x="211" y="30"/>
                  </a:cxn>
                  <a:cxn ang="0">
                    <a:pos x="244" y="17"/>
                  </a:cxn>
                  <a:cxn ang="0">
                    <a:pos x="276" y="19"/>
                  </a:cxn>
                  <a:cxn ang="0">
                    <a:pos x="297" y="23"/>
                  </a:cxn>
                  <a:cxn ang="0">
                    <a:pos x="281" y="54"/>
                  </a:cxn>
                  <a:cxn ang="0">
                    <a:pos x="295" y="68"/>
                  </a:cxn>
                  <a:cxn ang="0">
                    <a:pos x="341" y="90"/>
                  </a:cxn>
                  <a:cxn ang="0">
                    <a:pos x="359" y="15"/>
                  </a:cxn>
                  <a:cxn ang="0">
                    <a:pos x="381" y="28"/>
                  </a:cxn>
                  <a:cxn ang="0">
                    <a:pos x="400" y="50"/>
                  </a:cxn>
                  <a:cxn ang="0">
                    <a:pos x="419" y="104"/>
                  </a:cxn>
                  <a:cxn ang="0">
                    <a:pos x="457" y="146"/>
                  </a:cxn>
                  <a:cxn ang="0">
                    <a:pos x="497" y="185"/>
                  </a:cxn>
                </a:cxnLst>
                <a:rect l="0" t="0" r="r" b="b"/>
                <a:pathLst>
                  <a:path w="508" h="383">
                    <a:moveTo>
                      <a:pt x="496" y="186"/>
                    </a:moveTo>
                    <a:cubicBezTo>
                      <a:pt x="503" y="195"/>
                      <a:pt x="508" y="219"/>
                      <a:pt x="508" y="232"/>
                    </a:cubicBezTo>
                    <a:cubicBezTo>
                      <a:pt x="508" y="242"/>
                      <a:pt x="505" y="256"/>
                      <a:pt x="501" y="260"/>
                    </a:cubicBezTo>
                    <a:cubicBezTo>
                      <a:pt x="501" y="272"/>
                      <a:pt x="501" y="272"/>
                      <a:pt x="501" y="272"/>
                    </a:cubicBezTo>
                    <a:cubicBezTo>
                      <a:pt x="499" y="276"/>
                      <a:pt x="500" y="277"/>
                      <a:pt x="498" y="281"/>
                    </a:cubicBezTo>
                    <a:cubicBezTo>
                      <a:pt x="490" y="293"/>
                      <a:pt x="482" y="298"/>
                      <a:pt x="478" y="312"/>
                    </a:cubicBezTo>
                    <a:cubicBezTo>
                      <a:pt x="474" y="322"/>
                      <a:pt x="465" y="336"/>
                      <a:pt x="465" y="352"/>
                    </a:cubicBezTo>
                    <a:cubicBezTo>
                      <a:pt x="465" y="351"/>
                      <a:pt x="465" y="351"/>
                      <a:pt x="465" y="351"/>
                    </a:cubicBezTo>
                    <a:cubicBezTo>
                      <a:pt x="460" y="371"/>
                      <a:pt x="424" y="362"/>
                      <a:pt x="420" y="383"/>
                    </a:cubicBezTo>
                    <a:cubicBezTo>
                      <a:pt x="417" y="382"/>
                      <a:pt x="399" y="372"/>
                      <a:pt x="398" y="370"/>
                    </a:cubicBezTo>
                    <a:cubicBezTo>
                      <a:pt x="388" y="371"/>
                      <a:pt x="392" y="379"/>
                      <a:pt x="381" y="379"/>
                    </a:cubicBezTo>
                    <a:cubicBezTo>
                      <a:pt x="363" y="379"/>
                      <a:pt x="335" y="368"/>
                      <a:pt x="335" y="350"/>
                    </a:cubicBezTo>
                    <a:cubicBezTo>
                      <a:pt x="335" y="343"/>
                      <a:pt x="329" y="338"/>
                      <a:pt x="329" y="332"/>
                    </a:cubicBezTo>
                    <a:cubicBezTo>
                      <a:pt x="329" y="332"/>
                      <a:pt x="329" y="330"/>
                      <a:pt x="329" y="330"/>
                    </a:cubicBezTo>
                    <a:cubicBezTo>
                      <a:pt x="325" y="332"/>
                      <a:pt x="323" y="332"/>
                      <a:pt x="320" y="333"/>
                    </a:cubicBezTo>
                    <a:cubicBezTo>
                      <a:pt x="314" y="333"/>
                      <a:pt x="314" y="333"/>
                      <a:pt x="314" y="333"/>
                    </a:cubicBezTo>
                    <a:cubicBezTo>
                      <a:pt x="316" y="330"/>
                      <a:pt x="318" y="328"/>
                      <a:pt x="318" y="323"/>
                    </a:cubicBezTo>
                    <a:cubicBezTo>
                      <a:pt x="318" y="318"/>
                      <a:pt x="315" y="316"/>
                      <a:pt x="313" y="315"/>
                    </a:cubicBezTo>
                    <a:cubicBezTo>
                      <a:pt x="313" y="316"/>
                      <a:pt x="312" y="318"/>
                      <a:pt x="312" y="319"/>
                    </a:cubicBezTo>
                    <a:cubicBezTo>
                      <a:pt x="308" y="321"/>
                      <a:pt x="308" y="329"/>
                      <a:pt x="301" y="329"/>
                    </a:cubicBezTo>
                    <a:cubicBezTo>
                      <a:pt x="299" y="329"/>
                      <a:pt x="297" y="326"/>
                      <a:pt x="297" y="324"/>
                    </a:cubicBezTo>
                    <a:cubicBezTo>
                      <a:pt x="308" y="322"/>
                      <a:pt x="310" y="299"/>
                      <a:pt x="310" y="292"/>
                    </a:cubicBezTo>
                    <a:cubicBezTo>
                      <a:pt x="302" y="300"/>
                      <a:pt x="291" y="323"/>
                      <a:pt x="281" y="323"/>
                    </a:cubicBezTo>
                    <a:cubicBezTo>
                      <a:pt x="276" y="323"/>
                      <a:pt x="278" y="315"/>
                      <a:pt x="278" y="315"/>
                    </a:cubicBezTo>
                    <a:cubicBezTo>
                      <a:pt x="275" y="315"/>
                      <a:pt x="265" y="294"/>
                      <a:pt x="262" y="289"/>
                    </a:cubicBezTo>
                    <a:cubicBezTo>
                      <a:pt x="254" y="280"/>
                      <a:pt x="228" y="276"/>
                      <a:pt x="214" y="276"/>
                    </a:cubicBezTo>
                    <a:cubicBezTo>
                      <a:pt x="198" y="276"/>
                      <a:pt x="195" y="283"/>
                      <a:pt x="185" y="286"/>
                    </a:cubicBezTo>
                    <a:cubicBezTo>
                      <a:pt x="163" y="293"/>
                      <a:pt x="135" y="285"/>
                      <a:pt x="131" y="308"/>
                    </a:cubicBezTo>
                    <a:cubicBezTo>
                      <a:pt x="122" y="309"/>
                      <a:pt x="115" y="311"/>
                      <a:pt x="105" y="311"/>
                    </a:cubicBezTo>
                    <a:cubicBezTo>
                      <a:pt x="98" y="307"/>
                      <a:pt x="98" y="311"/>
                      <a:pt x="93" y="311"/>
                    </a:cubicBezTo>
                    <a:cubicBezTo>
                      <a:pt x="77" y="311"/>
                      <a:pt x="71" y="326"/>
                      <a:pt x="51" y="326"/>
                    </a:cubicBezTo>
                    <a:cubicBezTo>
                      <a:pt x="43" y="326"/>
                      <a:pt x="22" y="316"/>
                      <a:pt x="22" y="310"/>
                    </a:cubicBezTo>
                    <a:cubicBezTo>
                      <a:pt x="22" y="303"/>
                      <a:pt x="32" y="300"/>
                      <a:pt x="32" y="290"/>
                    </a:cubicBezTo>
                    <a:cubicBezTo>
                      <a:pt x="32" y="277"/>
                      <a:pt x="26" y="270"/>
                      <a:pt x="23" y="262"/>
                    </a:cubicBezTo>
                    <a:cubicBezTo>
                      <a:pt x="18" y="243"/>
                      <a:pt x="17" y="237"/>
                      <a:pt x="11" y="220"/>
                    </a:cubicBezTo>
                    <a:cubicBezTo>
                      <a:pt x="9" y="213"/>
                      <a:pt x="0" y="211"/>
                      <a:pt x="2" y="204"/>
                    </a:cubicBezTo>
                    <a:cubicBezTo>
                      <a:pt x="3" y="202"/>
                      <a:pt x="3" y="201"/>
                      <a:pt x="5" y="198"/>
                    </a:cubicBezTo>
                    <a:cubicBezTo>
                      <a:pt x="6" y="201"/>
                      <a:pt x="7" y="203"/>
                      <a:pt x="9" y="204"/>
                    </a:cubicBezTo>
                    <a:cubicBezTo>
                      <a:pt x="10" y="202"/>
                      <a:pt x="9" y="201"/>
                      <a:pt x="9" y="198"/>
                    </a:cubicBezTo>
                    <a:cubicBezTo>
                      <a:pt x="9" y="192"/>
                      <a:pt x="3" y="187"/>
                      <a:pt x="3" y="176"/>
                    </a:cubicBezTo>
                    <a:cubicBezTo>
                      <a:pt x="3" y="162"/>
                      <a:pt x="3" y="161"/>
                      <a:pt x="3" y="150"/>
                    </a:cubicBezTo>
                    <a:cubicBezTo>
                      <a:pt x="3" y="146"/>
                      <a:pt x="7" y="146"/>
                      <a:pt x="8" y="145"/>
                    </a:cubicBezTo>
                    <a:cubicBezTo>
                      <a:pt x="9" y="146"/>
                      <a:pt x="9" y="148"/>
                      <a:pt x="9" y="149"/>
                    </a:cubicBezTo>
                    <a:cubicBezTo>
                      <a:pt x="17" y="148"/>
                      <a:pt x="27" y="137"/>
                      <a:pt x="32" y="132"/>
                    </a:cubicBezTo>
                    <a:cubicBezTo>
                      <a:pt x="37" y="127"/>
                      <a:pt x="53" y="126"/>
                      <a:pt x="62" y="125"/>
                    </a:cubicBezTo>
                    <a:cubicBezTo>
                      <a:pt x="78" y="122"/>
                      <a:pt x="114" y="110"/>
                      <a:pt x="114" y="95"/>
                    </a:cubicBezTo>
                    <a:cubicBezTo>
                      <a:pt x="114" y="92"/>
                      <a:pt x="114" y="90"/>
                      <a:pt x="114" y="87"/>
                    </a:cubicBezTo>
                    <a:cubicBezTo>
                      <a:pt x="114" y="83"/>
                      <a:pt x="115" y="79"/>
                      <a:pt x="119" y="76"/>
                    </a:cubicBezTo>
                    <a:cubicBezTo>
                      <a:pt x="122" y="80"/>
                      <a:pt x="124" y="82"/>
                      <a:pt x="126" y="85"/>
                    </a:cubicBezTo>
                    <a:cubicBezTo>
                      <a:pt x="131" y="82"/>
                      <a:pt x="129" y="75"/>
                      <a:pt x="131" y="71"/>
                    </a:cubicBezTo>
                    <a:cubicBezTo>
                      <a:pt x="134" y="72"/>
                      <a:pt x="137" y="74"/>
                      <a:pt x="140" y="74"/>
                    </a:cubicBezTo>
                    <a:cubicBezTo>
                      <a:pt x="140" y="62"/>
                      <a:pt x="149" y="60"/>
                      <a:pt x="150" y="50"/>
                    </a:cubicBezTo>
                    <a:cubicBezTo>
                      <a:pt x="162" y="50"/>
                      <a:pt x="164" y="41"/>
                      <a:pt x="173" y="41"/>
                    </a:cubicBezTo>
                    <a:cubicBezTo>
                      <a:pt x="181" y="41"/>
                      <a:pt x="186" y="50"/>
                      <a:pt x="187" y="58"/>
                    </a:cubicBezTo>
                    <a:cubicBezTo>
                      <a:pt x="189" y="55"/>
                      <a:pt x="192" y="53"/>
                      <a:pt x="196" y="53"/>
                    </a:cubicBezTo>
                    <a:cubicBezTo>
                      <a:pt x="198" y="53"/>
                      <a:pt x="202" y="56"/>
                      <a:pt x="203" y="56"/>
                    </a:cubicBezTo>
                    <a:cubicBezTo>
                      <a:pt x="205" y="52"/>
                      <a:pt x="204" y="49"/>
                      <a:pt x="204" y="45"/>
                    </a:cubicBezTo>
                    <a:cubicBezTo>
                      <a:pt x="204" y="39"/>
                      <a:pt x="211" y="36"/>
                      <a:pt x="211" y="30"/>
                    </a:cubicBezTo>
                    <a:cubicBezTo>
                      <a:pt x="211" y="24"/>
                      <a:pt x="228" y="20"/>
                      <a:pt x="236" y="20"/>
                    </a:cubicBezTo>
                    <a:cubicBezTo>
                      <a:pt x="239" y="20"/>
                      <a:pt x="243" y="17"/>
                      <a:pt x="244" y="17"/>
                    </a:cubicBezTo>
                    <a:cubicBezTo>
                      <a:pt x="241" y="13"/>
                      <a:pt x="237" y="11"/>
                      <a:pt x="236" y="7"/>
                    </a:cubicBezTo>
                    <a:cubicBezTo>
                      <a:pt x="251" y="13"/>
                      <a:pt x="260" y="19"/>
                      <a:pt x="276" y="19"/>
                    </a:cubicBezTo>
                    <a:cubicBezTo>
                      <a:pt x="281" y="19"/>
                      <a:pt x="283" y="15"/>
                      <a:pt x="288" y="15"/>
                    </a:cubicBezTo>
                    <a:cubicBezTo>
                      <a:pt x="291" y="15"/>
                      <a:pt x="297" y="20"/>
                      <a:pt x="297" y="23"/>
                    </a:cubicBezTo>
                    <a:cubicBezTo>
                      <a:pt x="297" y="29"/>
                      <a:pt x="290" y="30"/>
                      <a:pt x="287" y="32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1" y="58"/>
                      <a:pt x="288" y="57"/>
                      <a:pt x="290" y="59"/>
                    </a:cubicBezTo>
                    <a:cubicBezTo>
                      <a:pt x="293" y="60"/>
                      <a:pt x="293" y="67"/>
                      <a:pt x="295" y="68"/>
                    </a:cubicBezTo>
                    <a:cubicBezTo>
                      <a:pt x="306" y="72"/>
                      <a:pt x="313" y="74"/>
                      <a:pt x="324" y="79"/>
                    </a:cubicBezTo>
                    <a:cubicBezTo>
                      <a:pt x="330" y="81"/>
                      <a:pt x="333" y="90"/>
                      <a:pt x="341" y="90"/>
                    </a:cubicBezTo>
                    <a:cubicBezTo>
                      <a:pt x="355" y="90"/>
                      <a:pt x="357" y="64"/>
                      <a:pt x="359" y="54"/>
                    </a:cubicBezTo>
                    <a:cubicBezTo>
                      <a:pt x="359" y="15"/>
                      <a:pt x="359" y="15"/>
                      <a:pt x="359" y="15"/>
                    </a:cubicBezTo>
                    <a:cubicBezTo>
                      <a:pt x="366" y="9"/>
                      <a:pt x="364" y="4"/>
                      <a:pt x="372" y="0"/>
                    </a:cubicBezTo>
                    <a:cubicBezTo>
                      <a:pt x="373" y="11"/>
                      <a:pt x="379" y="19"/>
                      <a:pt x="381" y="28"/>
                    </a:cubicBezTo>
                    <a:cubicBezTo>
                      <a:pt x="383" y="34"/>
                      <a:pt x="381" y="42"/>
                      <a:pt x="386" y="45"/>
                    </a:cubicBezTo>
                    <a:cubicBezTo>
                      <a:pt x="390" y="47"/>
                      <a:pt x="399" y="49"/>
                      <a:pt x="400" y="50"/>
                    </a:cubicBezTo>
                    <a:cubicBezTo>
                      <a:pt x="406" y="54"/>
                      <a:pt x="406" y="68"/>
                      <a:pt x="408" y="75"/>
                    </a:cubicBezTo>
                    <a:cubicBezTo>
                      <a:pt x="412" y="87"/>
                      <a:pt x="415" y="93"/>
                      <a:pt x="419" y="104"/>
                    </a:cubicBezTo>
                    <a:cubicBezTo>
                      <a:pt x="422" y="114"/>
                      <a:pt x="441" y="118"/>
                      <a:pt x="449" y="126"/>
                    </a:cubicBezTo>
                    <a:cubicBezTo>
                      <a:pt x="454" y="131"/>
                      <a:pt x="455" y="139"/>
                      <a:pt x="457" y="146"/>
                    </a:cubicBezTo>
                    <a:cubicBezTo>
                      <a:pt x="459" y="151"/>
                      <a:pt x="466" y="151"/>
                      <a:pt x="471" y="151"/>
                    </a:cubicBezTo>
                    <a:cubicBezTo>
                      <a:pt x="471" y="169"/>
                      <a:pt x="488" y="176"/>
                      <a:pt x="497" y="185"/>
                    </a:cubicBezTo>
                    <a:lnTo>
                      <a:pt x="496" y="18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304" name="Freeform 19"/>
              <p:cNvSpPr/>
              <p:nvPr/>
            </p:nvSpPr>
            <p:spPr bwMode="auto">
              <a:xfrm>
                <a:off x="7043738" y="3598863"/>
                <a:ext cx="127000" cy="125413"/>
              </a:xfrm>
              <a:custGeom>
                <a:avLst/>
                <a:gdLst/>
                <a:ahLst/>
                <a:cxnLst>
                  <a:cxn ang="0">
                    <a:pos x="58" y="26"/>
                  </a:cxn>
                  <a:cxn ang="0">
                    <a:pos x="59" y="22"/>
                  </a:cxn>
                  <a:cxn ang="0">
                    <a:pos x="67" y="17"/>
                  </a:cxn>
                  <a:cxn ang="0">
                    <a:pos x="67" y="14"/>
                  </a:cxn>
                  <a:cxn ang="0">
                    <a:pos x="78" y="0"/>
                  </a:cxn>
                  <a:cxn ang="0">
                    <a:pos x="81" y="4"/>
                  </a:cxn>
                  <a:cxn ang="0">
                    <a:pos x="83" y="10"/>
                  </a:cxn>
                  <a:cxn ang="0">
                    <a:pos x="90" y="6"/>
                  </a:cxn>
                  <a:cxn ang="0">
                    <a:pos x="94" y="8"/>
                  </a:cxn>
                  <a:cxn ang="0">
                    <a:pos x="96" y="15"/>
                  </a:cxn>
                  <a:cxn ang="0">
                    <a:pos x="79" y="37"/>
                  </a:cxn>
                  <a:cxn ang="0">
                    <a:pos x="79" y="50"/>
                  </a:cxn>
                  <a:cxn ang="0">
                    <a:pos x="63" y="53"/>
                  </a:cxn>
                  <a:cxn ang="0">
                    <a:pos x="49" y="84"/>
                  </a:cxn>
                  <a:cxn ang="0">
                    <a:pos x="32" y="94"/>
                  </a:cxn>
                  <a:cxn ang="0">
                    <a:pos x="23" y="92"/>
                  </a:cxn>
                  <a:cxn ang="0">
                    <a:pos x="3" y="83"/>
                  </a:cxn>
                  <a:cxn ang="0">
                    <a:pos x="0" y="81"/>
                  </a:cxn>
                  <a:cxn ang="0">
                    <a:pos x="18" y="57"/>
                  </a:cxn>
                  <a:cxn ang="0">
                    <a:pos x="25" y="51"/>
                  </a:cxn>
                  <a:cxn ang="0">
                    <a:pos x="50" y="37"/>
                  </a:cxn>
                  <a:cxn ang="0">
                    <a:pos x="58" y="26"/>
                  </a:cxn>
                </a:cxnLst>
                <a:rect l="0" t="0" r="r" b="b"/>
                <a:pathLst>
                  <a:path w="96" h="94">
                    <a:moveTo>
                      <a:pt x="58" y="26"/>
                    </a:moveTo>
                    <a:cubicBezTo>
                      <a:pt x="58" y="26"/>
                      <a:pt x="58" y="23"/>
                      <a:pt x="59" y="22"/>
                    </a:cubicBezTo>
                    <a:cubicBezTo>
                      <a:pt x="60" y="18"/>
                      <a:pt x="63" y="17"/>
                      <a:pt x="67" y="17"/>
                    </a:cubicBezTo>
                    <a:cubicBezTo>
                      <a:pt x="67" y="16"/>
                      <a:pt x="67" y="15"/>
                      <a:pt x="67" y="14"/>
                    </a:cubicBezTo>
                    <a:cubicBezTo>
                      <a:pt x="67" y="8"/>
                      <a:pt x="74" y="2"/>
                      <a:pt x="78" y="0"/>
                    </a:cubicBezTo>
                    <a:cubicBezTo>
                      <a:pt x="78" y="3"/>
                      <a:pt x="79" y="4"/>
                      <a:pt x="81" y="4"/>
                    </a:cubicBezTo>
                    <a:cubicBezTo>
                      <a:pt x="81" y="7"/>
                      <a:pt x="80" y="10"/>
                      <a:pt x="83" y="10"/>
                    </a:cubicBezTo>
                    <a:cubicBezTo>
                      <a:pt x="86" y="10"/>
                      <a:pt x="88" y="7"/>
                      <a:pt x="90" y="6"/>
                    </a:cubicBezTo>
                    <a:cubicBezTo>
                      <a:pt x="91" y="8"/>
                      <a:pt x="92" y="8"/>
                      <a:pt x="94" y="8"/>
                    </a:cubicBezTo>
                    <a:cubicBezTo>
                      <a:pt x="94" y="12"/>
                      <a:pt x="94" y="14"/>
                      <a:pt x="96" y="15"/>
                    </a:cubicBezTo>
                    <a:cubicBezTo>
                      <a:pt x="95" y="21"/>
                      <a:pt x="86" y="37"/>
                      <a:pt x="79" y="37"/>
                    </a:cubicBezTo>
                    <a:cubicBezTo>
                      <a:pt x="78" y="43"/>
                      <a:pt x="80" y="45"/>
                      <a:pt x="79" y="50"/>
                    </a:cubicBezTo>
                    <a:cubicBezTo>
                      <a:pt x="77" y="50"/>
                      <a:pt x="66" y="53"/>
                      <a:pt x="63" y="53"/>
                    </a:cubicBezTo>
                    <a:cubicBezTo>
                      <a:pt x="61" y="58"/>
                      <a:pt x="49" y="84"/>
                      <a:pt x="49" y="84"/>
                    </a:cubicBezTo>
                    <a:cubicBezTo>
                      <a:pt x="45" y="88"/>
                      <a:pt x="37" y="94"/>
                      <a:pt x="32" y="94"/>
                    </a:cubicBezTo>
                    <a:cubicBezTo>
                      <a:pt x="30" y="94"/>
                      <a:pt x="25" y="92"/>
                      <a:pt x="23" y="92"/>
                    </a:cubicBezTo>
                    <a:cubicBezTo>
                      <a:pt x="20" y="92"/>
                      <a:pt x="3" y="85"/>
                      <a:pt x="3" y="83"/>
                    </a:cubicBezTo>
                    <a:cubicBezTo>
                      <a:pt x="2" y="83"/>
                      <a:pt x="0" y="82"/>
                      <a:pt x="0" y="81"/>
                    </a:cubicBezTo>
                    <a:cubicBezTo>
                      <a:pt x="0" y="70"/>
                      <a:pt x="14" y="64"/>
                      <a:pt x="18" y="57"/>
                    </a:cubicBezTo>
                    <a:cubicBezTo>
                      <a:pt x="20" y="54"/>
                      <a:pt x="22" y="51"/>
                      <a:pt x="25" y="51"/>
                    </a:cubicBezTo>
                    <a:cubicBezTo>
                      <a:pt x="36" y="51"/>
                      <a:pt x="42" y="40"/>
                      <a:pt x="50" y="37"/>
                    </a:cubicBezTo>
                    <a:cubicBezTo>
                      <a:pt x="52" y="36"/>
                      <a:pt x="58" y="26"/>
                      <a:pt x="58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305" name="Freeform 20"/>
              <p:cNvSpPr/>
              <p:nvPr/>
            </p:nvSpPr>
            <p:spPr bwMode="auto">
              <a:xfrm>
                <a:off x="7148513" y="3476625"/>
                <a:ext cx="93663" cy="139700"/>
              </a:xfrm>
              <a:custGeom>
                <a:avLst/>
                <a:gdLst/>
                <a:ahLst/>
                <a:cxnLst>
                  <a:cxn ang="0">
                    <a:pos x="22" y="40"/>
                  </a:cxn>
                  <a:cxn ang="0">
                    <a:pos x="17" y="31"/>
                  </a:cxn>
                  <a:cxn ang="0">
                    <a:pos x="19" y="27"/>
                  </a:cxn>
                  <a:cxn ang="0">
                    <a:pos x="0" y="0"/>
                  </a:cxn>
                  <a:cxn ang="0">
                    <a:pos x="16" y="12"/>
                  </a:cxn>
                  <a:cxn ang="0">
                    <a:pos x="22" y="19"/>
                  </a:cxn>
                  <a:cxn ang="0">
                    <a:pos x="20" y="22"/>
                  </a:cxn>
                  <a:cxn ang="0">
                    <a:pos x="27" y="37"/>
                  </a:cxn>
                  <a:cxn ang="0">
                    <a:pos x="30" y="37"/>
                  </a:cxn>
                  <a:cxn ang="0">
                    <a:pos x="34" y="32"/>
                  </a:cxn>
                  <a:cxn ang="0">
                    <a:pos x="37" y="32"/>
                  </a:cxn>
                  <a:cxn ang="0">
                    <a:pos x="53" y="50"/>
                  </a:cxn>
                  <a:cxn ang="0">
                    <a:pos x="68" y="46"/>
                  </a:cxn>
                  <a:cxn ang="0">
                    <a:pos x="71" y="48"/>
                  </a:cxn>
                  <a:cxn ang="0">
                    <a:pos x="63" y="71"/>
                  </a:cxn>
                  <a:cxn ang="0">
                    <a:pos x="61" y="68"/>
                  </a:cxn>
                  <a:cxn ang="0">
                    <a:pos x="60" y="70"/>
                  </a:cxn>
                  <a:cxn ang="0">
                    <a:pos x="51" y="75"/>
                  </a:cxn>
                  <a:cxn ang="0">
                    <a:pos x="52" y="80"/>
                  </a:cxn>
                  <a:cxn ang="0">
                    <a:pos x="46" y="89"/>
                  </a:cxn>
                  <a:cxn ang="0">
                    <a:pos x="30" y="104"/>
                  </a:cxn>
                  <a:cxn ang="0">
                    <a:pos x="23" y="98"/>
                  </a:cxn>
                  <a:cxn ang="0">
                    <a:pos x="29" y="86"/>
                  </a:cxn>
                  <a:cxn ang="0">
                    <a:pos x="12" y="72"/>
                  </a:cxn>
                  <a:cxn ang="0">
                    <a:pos x="19" y="65"/>
                  </a:cxn>
                  <a:cxn ang="0">
                    <a:pos x="24" y="48"/>
                  </a:cxn>
                  <a:cxn ang="0">
                    <a:pos x="22" y="38"/>
                  </a:cxn>
                  <a:cxn ang="0">
                    <a:pos x="22" y="38"/>
                  </a:cxn>
                  <a:cxn ang="0">
                    <a:pos x="22" y="40"/>
                  </a:cxn>
                </a:cxnLst>
                <a:rect l="0" t="0" r="r" b="b"/>
                <a:pathLst>
                  <a:path w="71" h="104">
                    <a:moveTo>
                      <a:pt x="22" y="40"/>
                    </a:moveTo>
                    <a:cubicBezTo>
                      <a:pt x="21" y="36"/>
                      <a:pt x="17" y="35"/>
                      <a:pt x="17" y="31"/>
                    </a:cubicBezTo>
                    <a:cubicBezTo>
                      <a:pt x="17" y="30"/>
                      <a:pt x="18" y="28"/>
                      <a:pt x="19" y="27"/>
                    </a:cubicBezTo>
                    <a:cubicBezTo>
                      <a:pt x="8" y="25"/>
                      <a:pt x="2" y="11"/>
                      <a:pt x="0" y="0"/>
                    </a:cubicBezTo>
                    <a:cubicBezTo>
                      <a:pt x="4" y="7"/>
                      <a:pt x="12" y="8"/>
                      <a:pt x="16" y="12"/>
                    </a:cubicBezTo>
                    <a:cubicBezTo>
                      <a:pt x="19" y="15"/>
                      <a:pt x="19" y="18"/>
                      <a:pt x="22" y="19"/>
                    </a:cubicBezTo>
                    <a:cubicBezTo>
                      <a:pt x="21" y="21"/>
                      <a:pt x="20" y="21"/>
                      <a:pt x="20" y="22"/>
                    </a:cubicBezTo>
                    <a:cubicBezTo>
                      <a:pt x="20" y="25"/>
                      <a:pt x="25" y="34"/>
                      <a:pt x="27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4"/>
                      <a:pt x="32" y="32"/>
                      <a:pt x="34" y="32"/>
                    </a:cubicBezTo>
                    <a:cubicBezTo>
                      <a:pt x="35" y="32"/>
                      <a:pt x="36" y="32"/>
                      <a:pt x="37" y="32"/>
                    </a:cubicBezTo>
                    <a:cubicBezTo>
                      <a:pt x="37" y="44"/>
                      <a:pt x="42" y="50"/>
                      <a:pt x="53" y="50"/>
                    </a:cubicBezTo>
                    <a:cubicBezTo>
                      <a:pt x="61" y="50"/>
                      <a:pt x="61" y="46"/>
                      <a:pt x="68" y="46"/>
                    </a:cubicBezTo>
                    <a:cubicBezTo>
                      <a:pt x="69" y="46"/>
                      <a:pt x="71" y="47"/>
                      <a:pt x="71" y="48"/>
                    </a:cubicBezTo>
                    <a:cubicBezTo>
                      <a:pt x="65" y="55"/>
                      <a:pt x="67" y="64"/>
                      <a:pt x="63" y="71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0" y="68"/>
                      <a:pt x="60" y="70"/>
                      <a:pt x="60" y="70"/>
                    </a:cubicBezTo>
                    <a:cubicBezTo>
                      <a:pt x="55" y="71"/>
                      <a:pt x="51" y="72"/>
                      <a:pt x="51" y="75"/>
                    </a:cubicBezTo>
                    <a:cubicBezTo>
                      <a:pt x="51" y="77"/>
                      <a:pt x="52" y="78"/>
                      <a:pt x="52" y="80"/>
                    </a:cubicBezTo>
                    <a:cubicBezTo>
                      <a:pt x="52" y="83"/>
                      <a:pt x="47" y="87"/>
                      <a:pt x="46" y="89"/>
                    </a:cubicBezTo>
                    <a:cubicBezTo>
                      <a:pt x="42" y="95"/>
                      <a:pt x="39" y="104"/>
                      <a:pt x="30" y="104"/>
                    </a:cubicBezTo>
                    <a:cubicBezTo>
                      <a:pt x="26" y="104"/>
                      <a:pt x="23" y="102"/>
                      <a:pt x="23" y="98"/>
                    </a:cubicBezTo>
                    <a:cubicBezTo>
                      <a:pt x="23" y="93"/>
                      <a:pt x="29" y="91"/>
                      <a:pt x="29" y="86"/>
                    </a:cubicBezTo>
                    <a:cubicBezTo>
                      <a:pt x="29" y="77"/>
                      <a:pt x="12" y="80"/>
                      <a:pt x="12" y="72"/>
                    </a:cubicBezTo>
                    <a:cubicBezTo>
                      <a:pt x="12" y="68"/>
                      <a:pt x="16" y="67"/>
                      <a:pt x="19" y="65"/>
                    </a:cubicBezTo>
                    <a:cubicBezTo>
                      <a:pt x="23" y="61"/>
                      <a:pt x="24" y="55"/>
                      <a:pt x="24" y="48"/>
                    </a:cubicBezTo>
                    <a:cubicBezTo>
                      <a:pt x="24" y="44"/>
                      <a:pt x="22" y="40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lnTo>
                      <a:pt x="22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306" name="Freeform 116"/>
              <p:cNvSpPr/>
              <p:nvPr/>
            </p:nvSpPr>
            <p:spPr bwMode="auto">
              <a:xfrm>
                <a:off x="6856413" y="3582988"/>
                <a:ext cx="6350" cy="952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4" y="7"/>
                  </a:cxn>
                  <a:cxn ang="0">
                    <a:pos x="0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5" y="4"/>
                      <a:pt x="4" y="5"/>
                      <a:pt x="4" y="7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307" name="Freeform 117"/>
              <p:cNvSpPr/>
              <p:nvPr/>
            </p:nvSpPr>
            <p:spPr bwMode="auto">
              <a:xfrm>
                <a:off x="6664325" y="3500438"/>
                <a:ext cx="22225" cy="11113"/>
              </a:xfrm>
              <a:custGeom>
                <a:avLst/>
                <a:gdLst/>
                <a:ahLst/>
                <a:cxnLst>
                  <a:cxn ang="0">
                    <a:pos x="16" y="4"/>
                  </a:cxn>
                  <a:cxn ang="0">
                    <a:pos x="0" y="4"/>
                  </a:cxn>
                  <a:cxn ang="0">
                    <a:pos x="16" y="4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cubicBezTo>
                      <a:pt x="11" y="7"/>
                      <a:pt x="4" y="8"/>
                      <a:pt x="0" y="4"/>
                    </a:cubicBezTo>
                    <a:cubicBezTo>
                      <a:pt x="9" y="0"/>
                      <a:pt x="10" y="0"/>
                      <a:pt x="16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  <p:sp>
            <p:nvSpPr>
              <p:cNvPr id="308" name="Freeform 118"/>
              <p:cNvSpPr/>
              <p:nvPr/>
            </p:nvSpPr>
            <p:spPr bwMode="auto">
              <a:xfrm>
                <a:off x="6556375" y="3065463"/>
                <a:ext cx="22225" cy="9525"/>
              </a:xfrm>
              <a:custGeom>
                <a:avLst/>
                <a:gdLst/>
                <a:ahLst/>
                <a:cxnLst>
                  <a:cxn ang="0">
                    <a:pos x="17" y="1"/>
                  </a:cxn>
                  <a:cxn ang="0">
                    <a:pos x="17" y="7"/>
                  </a:cxn>
                  <a:cxn ang="0">
                    <a:pos x="13" y="7"/>
                  </a:cxn>
                  <a:cxn ang="0">
                    <a:pos x="0" y="3"/>
                  </a:cxn>
                  <a:cxn ang="0">
                    <a:pos x="17" y="1"/>
                  </a:cxn>
                </a:cxnLst>
                <a:rect l="0" t="0" r="r" b="b"/>
                <a:pathLst>
                  <a:path w="17" h="7">
                    <a:moveTo>
                      <a:pt x="17" y="1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4" y="7"/>
                      <a:pt x="13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8" y="1"/>
                      <a:pt x="11" y="0"/>
                      <a:pt x="17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00" dirty="0"/>
              </a:p>
            </p:txBody>
          </p:sp>
        </p:grpSp>
      </p:grpSp>
      <p:grpSp>
        <p:nvGrpSpPr>
          <p:cNvPr id="309" name="Group 383"/>
          <p:cNvGrpSpPr/>
          <p:nvPr/>
        </p:nvGrpSpPr>
        <p:grpSpPr>
          <a:xfrm>
            <a:off x="3970714" y="2856157"/>
            <a:ext cx="3357876" cy="2373348"/>
            <a:chOff x="4713288" y="1038225"/>
            <a:chExt cx="2847975" cy="20129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10" name="Freeform 101"/>
            <p:cNvSpPr/>
            <p:nvPr/>
          </p:nvSpPr>
          <p:spPr bwMode="auto">
            <a:xfrm>
              <a:off x="4818063" y="2127250"/>
              <a:ext cx="622300" cy="538163"/>
            </a:xfrm>
            <a:custGeom>
              <a:avLst/>
              <a:gdLst/>
              <a:ahLst/>
              <a:cxnLst>
                <a:cxn ang="0">
                  <a:pos x="102" y="154"/>
                </a:cxn>
                <a:cxn ang="0">
                  <a:pos x="113" y="126"/>
                </a:cxn>
                <a:cxn ang="0">
                  <a:pos x="122" y="86"/>
                </a:cxn>
                <a:cxn ang="0">
                  <a:pos x="125" y="77"/>
                </a:cxn>
                <a:cxn ang="0">
                  <a:pos x="108" y="77"/>
                </a:cxn>
                <a:cxn ang="0">
                  <a:pos x="64" y="77"/>
                </a:cxn>
                <a:cxn ang="0">
                  <a:pos x="27" y="79"/>
                </a:cxn>
                <a:cxn ang="0">
                  <a:pos x="26" y="77"/>
                </a:cxn>
                <a:cxn ang="0">
                  <a:pos x="0" y="55"/>
                </a:cxn>
                <a:cxn ang="0">
                  <a:pos x="9" y="37"/>
                </a:cxn>
                <a:cxn ang="0">
                  <a:pos x="41" y="20"/>
                </a:cxn>
                <a:cxn ang="0">
                  <a:pos x="48" y="13"/>
                </a:cxn>
                <a:cxn ang="0">
                  <a:pos x="80" y="4"/>
                </a:cxn>
                <a:cxn ang="0">
                  <a:pos x="127" y="7"/>
                </a:cxn>
                <a:cxn ang="0">
                  <a:pos x="174" y="15"/>
                </a:cxn>
                <a:cxn ang="0">
                  <a:pos x="223" y="21"/>
                </a:cxn>
                <a:cxn ang="0">
                  <a:pos x="256" y="44"/>
                </a:cxn>
                <a:cxn ang="0">
                  <a:pos x="278" y="33"/>
                </a:cxn>
                <a:cxn ang="0">
                  <a:pos x="281" y="43"/>
                </a:cxn>
                <a:cxn ang="0">
                  <a:pos x="289" y="65"/>
                </a:cxn>
                <a:cxn ang="0">
                  <a:pos x="309" y="76"/>
                </a:cxn>
                <a:cxn ang="0">
                  <a:pos x="350" y="76"/>
                </a:cxn>
                <a:cxn ang="0">
                  <a:pos x="359" y="63"/>
                </a:cxn>
                <a:cxn ang="0">
                  <a:pos x="387" y="51"/>
                </a:cxn>
                <a:cxn ang="0">
                  <a:pos x="439" y="74"/>
                </a:cxn>
                <a:cxn ang="0">
                  <a:pos x="445" y="96"/>
                </a:cxn>
                <a:cxn ang="0">
                  <a:pos x="435" y="119"/>
                </a:cxn>
                <a:cxn ang="0">
                  <a:pos x="436" y="138"/>
                </a:cxn>
                <a:cxn ang="0">
                  <a:pos x="449" y="156"/>
                </a:cxn>
                <a:cxn ang="0">
                  <a:pos x="445" y="179"/>
                </a:cxn>
                <a:cxn ang="0">
                  <a:pos x="448" y="232"/>
                </a:cxn>
                <a:cxn ang="0">
                  <a:pos x="448" y="240"/>
                </a:cxn>
                <a:cxn ang="0">
                  <a:pos x="393" y="231"/>
                </a:cxn>
                <a:cxn ang="0">
                  <a:pos x="370" y="220"/>
                </a:cxn>
                <a:cxn ang="0">
                  <a:pos x="333" y="207"/>
                </a:cxn>
                <a:cxn ang="0">
                  <a:pos x="313" y="192"/>
                </a:cxn>
                <a:cxn ang="0">
                  <a:pos x="278" y="183"/>
                </a:cxn>
                <a:cxn ang="0">
                  <a:pos x="304" y="224"/>
                </a:cxn>
                <a:cxn ang="0">
                  <a:pos x="315" y="227"/>
                </a:cxn>
                <a:cxn ang="0">
                  <a:pos x="313" y="246"/>
                </a:cxn>
                <a:cxn ang="0">
                  <a:pos x="379" y="225"/>
                </a:cxn>
                <a:cxn ang="0">
                  <a:pos x="406" y="260"/>
                </a:cxn>
                <a:cxn ang="0">
                  <a:pos x="414" y="270"/>
                </a:cxn>
                <a:cxn ang="0">
                  <a:pos x="410" y="302"/>
                </a:cxn>
                <a:cxn ang="0">
                  <a:pos x="390" y="321"/>
                </a:cxn>
                <a:cxn ang="0">
                  <a:pos x="365" y="347"/>
                </a:cxn>
                <a:cxn ang="0">
                  <a:pos x="328" y="368"/>
                </a:cxn>
                <a:cxn ang="0">
                  <a:pos x="265" y="395"/>
                </a:cxn>
                <a:cxn ang="0">
                  <a:pos x="234" y="404"/>
                </a:cxn>
                <a:cxn ang="0">
                  <a:pos x="217" y="399"/>
                </a:cxn>
                <a:cxn ang="0">
                  <a:pos x="209" y="372"/>
                </a:cxn>
                <a:cxn ang="0">
                  <a:pos x="198" y="340"/>
                </a:cxn>
                <a:cxn ang="0">
                  <a:pos x="162" y="280"/>
                </a:cxn>
                <a:cxn ang="0">
                  <a:pos x="154" y="259"/>
                </a:cxn>
                <a:cxn ang="0">
                  <a:pos x="140" y="251"/>
                </a:cxn>
                <a:cxn ang="0">
                  <a:pos x="131" y="229"/>
                </a:cxn>
                <a:cxn ang="0">
                  <a:pos x="109" y="196"/>
                </a:cxn>
                <a:cxn ang="0">
                  <a:pos x="112" y="177"/>
                </a:cxn>
              </a:cxnLst>
              <a:rect l="0" t="0" r="r" b="b"/>
              <a:pathLst>
                <a:path w="467" h="405">
                  <a:moveTo>
                    <a:pt x="112" y="177"/>
                  </a:moveTo>
                  <a:cubicBezTo>
                    <a:pt x="102" y="154"/>
                    <a:pt x="102" y="154"/>
                    <a:pt x="102" y="154"/>
                  </a:cubicBezTo>
                  <a:cubicBezTo>
                    <a:pt x="102" y="151"/>
                    <a:pt x="105" y="151"/>
                    <a:pt x="106" y="149"/>
                  </a:cubicBezTo>
                  <a:cubicBezTo>
                    <a:pt x="109" y="139"/>
                    <a:pt x="110" y="134"/>
                    <a:pt x="113" y="126"/>
                  </a:cubicBezTo>
                  <a:cubicBezTo>
                    <a:pt x="115" y="117"/>
                    <a:pt x="124" y="115"/>
                    <a:pt x="124" y="104"/>
                  </a:cubicBezTo>
                  <a:cubicBezTo>
                    <a:pt x="124" y="97"/>
                    <a:pt x="122" y="91"/>
                    <a:pt x="122" y="86"/>
                  </a:cubicBezTo>
                  <a:cubicBezTo>
                    <a:pt x="122" y="83"/>
                    <a:pt x="124" y="82"/>
                    <a:pt x="125" y="81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1" y="78"/>
                    <a:pt x="120" y="81"/>
                    <a:pt x="117" y="81"/>
                  </a:cubicBezTo>
                  <a:cubicBezTo>
                    <a:pt x="112" y="81"/>
                    <a:pt x="110" y="79"/>
                    <a:pt x="108" y="77"/>
                  </a:cubicBezTo>
                  <a:cubicBezTo>
                    <a:pt x="101" y="82"/>
                    <a:pt x="98" y="88"/>
                    <a:pt x="86" y="88"/>
                  </a:cubicBezTo>
                  <a:cubicBezTo>
                    <a:pt x="76" y="88"/>
                    <a:pt x="73" y="77"/>
                    <a:pt x="64" y="77"/>
                  </a:cubicBezTo>
                  <a:cubicBezTo>
                    <a:pt x="54" y="77"/>
                    <a:pt x="56" y="87"/>
                    <a:pt x="48" y="87"/>
                  </a:cubicBezTo>
                  <a:cubicBezTo>
                    <a:pt x="40" y="87"/>
                    <a:pt x="35" y="75"/>
                    <a:pt x="27" y="79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4" y="79"/>
                    <a:pt x="25" y="78"/>
                    <a:pt x="26" y="77"/>
                  </a:cubicBezTo>
                  <a:cubicBezTo>
                    <a:pt x="23" y="74"/>
                    <a:pt x="10" y="67"/>
                    <a:pt x="15" y="63"/>
                  </a:cubicBezTo>
                  <a:cubicBezTo>
                    <a:pt x="11" y="57"/>
                    <a:pt x="6" y="58"/>
                    <a:pt x="0" y="55"/>
                  </a:cubicBezTo>
                  <a:cubicBezTo>
                    <a:pt x="4" y="50"/>
                    <a:pt x="9" y="51"/>
                    <a:pt x="9" y="43"/>
                  </a:cubicBezTo>
                  <a:cubicBezTo>
                    <a:pt x="9" y="40"/>
                    <a:pt x="8" y="40"/>
                    <a:pt x="9" y="37"/>
                  </a:cubicBezTo>
                  <a:cubicBezTo>
                    <a:pt x="6" y="37"/>
                    <a:pt x="1" y="38"/>
                    <a:pt x="1" y="35"/>
                  </a:cubicBezTo>
                  <a:cubicBezTo>
                    <a:pt x="1" y="22"/>
                    <a:pt x="33" y="24"/>
                    <a:pt x="41" y="20"/>
                  </a:cubicBezTo>
                  <a:cubicBezTo>
                    <a:pt x="40" y="17"/>
                    <a:pt x="38" y="18"/>
                    <a:pt x="38" y="15"/>
                  </a:cubicBezTo>
                  <a:cubicBezTo>
                    <a:pt x="38" y="11"/>
                    <a:pt x="46" y="13"/>
                    <a:pt x="48" y="13"/>
                  </a:cubicBezTo>
                  <a:cubicBezTo>
                    <a:pt x="53" y="13"/>
                    <a:pt x="62" y="13"/>
                    <a:pt x="62" y="13"/>
                  </a:cubicBezTo>
                  <a:cubicBezTo>
                    <a:pt x="67" y="13"/>
                    <a:pt x="75" y="7"/>
                    <a:pt x="80" y="4"/>
                  </a:cubicBezTo>
                  <a:cubicBezTo>
                    <a:pt x="86" y="0"/>
                    <a:pt x="98" y="0"/>
                    <a:pt x="106" y="0"/>
                  </a:cubicBezTo>
                  <a:cubicBezTo>
                    <a:pt x="117" y="0"/>
                    <a:pt x="117" y="7"/>
                    <a:pt x="127" y="7"/>
                  </a:cubicBezTo>
                  <a:cubicBezTo>
                    <a:pt x="127" y="12"/>
                    <a:pt x="144" y="15"/>
                    <a:pt x="149" y="15"/>
                  </a:cubicBezTo>
                  <a:cubicBezTo>
                    <a:pt x="162" y="15"/>
                    <a:pt x="170" y="15"/>
                    <a:pt x="174" y="15"/>
                  </a:cubicBezTo>
                  <a:cubicBezTo>
                    <a:pt x="186" y="15"/>
                    <a:pt x="192" y="3"/>
                    <a:pt x="205" y="3"/>
                  </a:cubicBezTo>
                  <a:cubicBezTo>
                    <a:pt x="219" y="3"/>
                    <a:pt x="218" y="12"/>
                    <a:pt x="223" y="21"/>
                  </a:cubicBezTo>
                  <a:cubicBezTo>
                    <a:pt x="224" y="23"/>
                    <a:pt x="233" y="28"/>
                    <a:pt x="233" y="28"/>
                  </a:cubicBezTo>
                  <a:cubicBezTo>
                    <a:pt x="241" y="31"/>
                    <a:pt x="243" y="44"/>
                    <a:pt x="256" y="44"/>
                  </a:cubicBezTo>
                  <a:cubicBezTo>
                    <a:pt x="265" y="44"/>
                    <a:pt x="265" y="36"/>
                    <a:pt x="271" y="34"/>
                  </a:cubicBezTo>
                  <a:cubicBezTo>
                    <a:pt x="275" y="33"/>
                    <a:pt x="274" y="33"/>
                    <a:pt x="278" y="33"/>
                  </a:cubicBezTo>
                  <a:cubicBezTo>
                    <a:pt x="279" y="35"/>
                    <a:pt x="279" y="39"/>
                    <a:pt x="281" y="41"/>
                  </a:cubicBezTo>
                  <a:cubicBezTo>
                    <a:pt x="280" y="41"/>
                    <a:pt x="281" y="42"/>
                    <a:pt x="281" y="43"/>
                  </a:cubicBezTo>
                  <a:cubicBezTo>
                    <a:pt x="281" y="48"/>
                    <a:pt x="284" y="47"/>
                    <a:pt x="286" y="51"/>
                  </a:cubicBezTo>
                  <a:cubicBezTo>
                    <a:pt x="290" y="56"/>
                    <a:pt x="286" y="59"/>
                    <a:pt x="289" y="65"/>
                  </a:cubicBezTo>
                  <a:cubicBezTo>
                    <a:pt x="291" y="70"/>
                    <a:pt x="297" y="67"/>
                    <a:pt x="301" y="68"/>
                  </a:cubicBezTo>
                  <a:cubicBezTo>
                    <a:pt x="305" y="69"/>
                    <a:pt x="306" y="73"/>
                    <a:pt x="309" y="76"/>
                  </a:cubicBezTo>
                  <a:cubicBezTo>
                    <a:pt x="312" y="79"/>
                    <a:pt x="323" y="78"/>
                    <a:pt x="329" y="78"/>
                  </a:cubicBezTo>
                  <a:cubicBezTo>
                    <a:pt x="337" y="78"/>
                    <a:pt x="345" y="77"/>
                    <a:pt x="350" y="76"/>
                  </a:cubicBezTo>
                  <a:cubicBezTo>
                    <a:pt x="350" y="72"/>
                    <a:pt x="350" y="71"/>
                    <a:pt x="350" y="68"/>
                  </a:cubicBezTo>
                  <a:cubicBezTo>
                    <a:pt x="350" y="64"/>
                    <a:pt x="355" y="64"/>
                    <a:pt x="359" y="63"/>
                  </a:cubicBezTo>
                  <a:cubicBezTo>
                    <a:pt x="364" y="61"/>
                    <a:pt x="363" y="59"/>
                    <a:pt x="368" y="57"/>
                  </a:cubicBezTo>
                  <a:cubicBezTo>
                    <a:pt x="376" y="54"/>
                    <a:pt x="381" y="56"/>
                    <a:pt x="387" y="51"/>
                  </a:cubicBezTo>
                  <a:cubicBezTo>
                    <a:pt x="397" y="57"/>
                    <a:pt x="403" y="57"/>
                    <a:pt x="412" y="60"/>
                  </a:cubicBezTo>
                  <a:cubicBezTo>
                    <a:pt x="423" y="64"/>
                    <a:pt x="426" y="74"/>
                    <a:pt x="439" y="74"/>
                  </a:cubicBezTo>
                  <a:cubicBezTo>
                    <a:pt x="439" y="76"/>
                    <a:pt x="442" y="77"/>
                    <a:pt x="443" y="79"/>
                  </a:cubicBezTo>
                  <a:cubicBezTo>
                    <a:pt x="445" y="86"/>
                    <a:pt x="442" y="92"/>
                    <a:pt x="445" y="96"/>
                  </a:cubicBezTo>
                  <a:cubicBezTo>
                    <a:pt x="442" y="98"/>
                    <a:pt x="435" y="114"/>
                    <a:pt x="435" y="115"/>
                  </a:cubicBezTo>
                  <a:cubicBezTo>
                    <a:pt x="435" y="116"/>
                    <a:pt x="436" y="118"/>
                    <a:pt x="435" y="119"/>
                  </a:cubicBezTo>
                  <a:cubicBezTo>
                    <a:pt x="436" y="121"/>
                    <a:pt x="435" y="122"/>
                    <a:pt x="436" y="124"/>
                  </a:cubicBezTo>
                  <a:cubicBezTo>
                    <a:pt x="436" y="138"/>
                    <a:pt x="436" y="138"/>
                    <a:pt x="436" y="138"/>
                  </a:cubicBezTo>
                  <a:cubicBezTo>
                    <a:pt x="438" y="142"/>
                    <a:pt x="437" y="145"/>
                    <a:pt x="439" y="149"/>
                  </a:cubicBezTo>
                  <a:cubicBezTo>
                    <a:pt x="440" y="153"/>
                    <a:pt x="449" y="149"/>
                    <a:pt x="449" y="156"/>
                  </a:cubicBezTo>
                  <a:cubicBezTo>
                    <a:pt x="449" y="165"/>
                    <a:pt x="439" y="164"/>
                    <a:pt x="439" y="171"/>
                  </a:cubicBezTo>
                  <a:cubicBezTo>
                    <a:pt x="439" y="177"/>
                    <a:pt x="443" y="177"/>
                    <a:pt x="445" y="179"/>
                  </a:cubicBezTo>
                  <a:cubicBezTo>
                    <a:pt x="452" y="194"/>
                    <a:pt x="467" y="196"/>
                    <a:pt x="467" y="215"/>
                  </a:cubicBezTo>
                  <a:cubicBezTo>
                    <a:pt x="456" y="218"/>
                    <a:pt x="448" y="220"/>
                    <a:pt x="448" y="232"/>
                  </a:cubicBezTo>
                  <a:cubicBezTo>
                    <a:pt x="448" y="235"/>
                    <a:pt x="450" y="238"/>
                    <a:pt x="450" y="240"/>
                  </a:cubicBezTo>
                  <a:cubicBezTo>
                    <a:pt x="450" y="240"/>
                    <a:pt x="448" y="240"/>
                    <a:pt x="448" y="240"/>
                  </a:cubicBezTo>
                  <a:cubicBezTo>
                    <a:pt x="439" y="240"/>
                    <a:pt x="420" y="235"/>
                    <a:pt x="408" y="235"/>
                  </a:cubicBezTo>
                  <a:cubicBezTo>
                    <a:pt x="406" y="235"/>
                    <a:pt x="393" y="231"/>
                    <a:pt x="393" y="231"/>
                  </a:cubicBezTo>
                  <a:cubicBezTo>
                    <a:pt x="388" y="226"/>
                    <a:pt x="388" y="213"/>
                    <a:pt x="379" y="213"/>
                  </a:cubicBezTo>
                  <a:cubicBezTo>
                    <a:pt x="374" y="213"/>
                    <a:pt x="372" y="217"/>
                    <a:pt x="370" y="220"/>
                  </a:cubicBezTo>
                  <a:cubicBezTo>
                    <a:pt x="348" y="220"/>
                    <a:pt x="348" y="220"/>
                    <a:pt x="348" y="220"/>
                  </a:cubicBezTo>
                  <a:cubicBezTo>
                    <a:pt x="341" y="217"/>
                    <a:pt x="337" y="212"/>
                    <a:pt x="333" y="207"/>
                  </a:cubicBezTo>
                  <a:cubicBezTo>
                    <a:pt x="327" y="202"/>
                    <a:pt x="320" y="205"/>
                    <a:pt x="315" y="200"/>
                  </a:cubicBezTo>
                  <a:cubicBezTo>
                    <a:pt x="313" y="197"/>
                    <a:pt x="314" y="194"/>
                    <a:pt x="313" y="192"/>
                  </a:cubicBezTo>
                  <a:cubicBezTo>
                    <a:pt x="308" y="182"/>
                    <a:pt x="299" y="168"/>
                    <a:pt x="286" y="168"/>
                  </a:cubicBezTo>
                  <a:cubicBezTo>
                    <a:pt x="280" y="168"/>
                    <a:pt x="278" y="176"/>
                    <a:pt x="278" y="183"/>
                  </a:cubicBezTo>
                  <a:cubicBezTo>
                    <a:pt x="278" y="187"/>
                    <a:pt x="278" y="189"/>
                    <a:pt x="278" y="193"/>
                  </a:cubicBezTo>
                  <a:cubicBezTo>
                    <a:pt x="281" y="203"/>
                    <a:pt x="293" y="222"/>
                    <a:pt x="304" y="224"/>
                  </a:cubicBezTo>
                  <a:cubicBezTo>
                    <a:pt x="304" y="229"/>
                    <a:pt x="306" y="231"/>
                    <a:pt x="307" y="235"/>
                  </a:cubicBezTo>
                  <a:cubicBezTo>
                    <a:pt x="312" y="233"/>
                    <a:pt x="311" y="228"/>
                    <a:pt x="315" y="227"/>
                  </a:cubicBezTo>
                  <a:cubicBezTo>
                    <a:pt x="316" y="228"/>
                    <a:pt x="316" y="230"/>
                    <a:pt x="316" y="231"/>
                  </a:cubicBezTo>
                  <a:cubicBezTo>
                    <a:pt x="316" y="237"/>
                    <a:pt x="313" y="240"/>
                    <a:pt x="313" y="246"/>
                  </a:cubicBezTo>
                  <a:cubicBezTo>
                    <a:pt x="313" y="252"/>
                    <a:pt x="324" y="255"/>
                    <a:pt x="331" y="255"/>
                  </a:cubicBezTo>
                  <a:cubicBezTo>
                    <a:pt x="360" y="255"/>
                    <a:pt x="363" y="237"/>
                    <a:pt x="379" y="225"/>
                  </a:cubicBezTo>
                  <a:cubicBezTo>
                    <a:pt x="379" y="241"/>
                    <a:pt x="379" y="241"/>
                    <a:pt x="379" y="241"/>
                  </a:cubicBezTo>
                  <a:cubicBezTo>
                    <a:pt x="385" y="254"/>
                    <a:pt x="393" y="256"/>
                    <a:pt x="406" y="260"/>
                  </a:cubicBezTo>
                  <a:cubicBezTo>
                    <a:pt x="411" y="261"/>
                    <a:pt x="411" y="269"/>
                    <a:pt x="414" y="271"/>
                  </a:cubicBezTo>
                  <a:cubicBezTo>
                    <a:pt x="414" y="270"/>
                    <a:pt x="414" y="270"/>
                    <a:pt x="414" y="270"/>
                  </a:cubicBezTo>
                  <a:cubicBezTo>
                    <a:pt x="416" y="274"/>
                    <a:pt x="423" y="273"/>
                    <a:pt x="423" y="277"/>
                  </a:cubicBezTo>
                  <a:cubicBezTo>
                    <a:pt x="423" y="288"/>
                    <a:pt x="410" y="291"/>
                    <a:pt x="410" y="302"/>
                  </a:cubicBezTo>
                  <a:cubicBezTo>
                    <a:pt x="403" y="302"/>
                    <a:pt x="399" y="303"/>
                    <a:pt x="397" y="309"/>
                  </a:cubicBezTo>
                  <a:cubicBezTo>
                    <a:pt x="395" y="314"/>
                    <a:pt x="396" y="321"/>
                    <a:pt x="390" y="321"/>
                  </a:cubicBezTo>
                  <a:cubicBezTo>
                    <a:pt x="384" y="321"/>
                    <a:pt x="384" y="334"/>
                    <a:pt x="378" y="334"/>
                  </a:cubicBezTo>
                  <a:cubicBezTo>
                    <a:pt x="374" y="334"/>
                    <a:pt x="365" y="342"/>
                    <a:pt x="365" y="347"/>
                  </a:cubicBezTo>
                  <a:cubicBezTo>
                    <a:pt x="353" y="349"/>
                    <a:pt x="327" y="354"/>
                    <a:pt x="327" y="364"/>
                  </a:cubicBezTo>
                  <a:cubicBezTo>
                    <a:pt x="327" y="365"/>
                    <a:pt x="327" y="367"/>
                    <a:pt x="328" y="368"/>
                  </a:cubicBezTo>
                  <a:cubicBezTo>
                    <a:pt x="318" y="373"/>
                    <a:pt x="304" y="376"/>
                    <a:pt x="294" y="378"/>
                  </a:cubicBezTo>
                  <a:cubicBezTo>
                    <a:pt x="289" y="380"/>
                    <a:pt x="271" y="392"/>
                    <a:pt x="265" y="395"/>
                  </a:cubicBezTo>
                  <a:cubicBezTo>
                    <a:pt x="252" y="395"/>
                    <a:pt x="252" y="395"/>
                    <a:pt x="252" y="395"/>
                  </a:cubicBezTo>
                  <a:cubicBezTo>
                    <a:pt x="244" y="400"/>
                    <a:pt x="243" y="404"/>
                    <a:pt x="234" y="404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29" y="405"/>
                    <a:pt x="218" y="400"/>
                    <a:pt x="217" y="399"/>
                  </a:cubicBezTo>
                  <a:cubicBezTo>
                    <a:pt x="216" y="399"/>
                    <a:pt x="219" y="399"/>
                    <a:pt x="217" y="394"/>
                  </a:cubicBezTo>
                  <a:cubicBezTo>
                    <a:pt x="212" y="387"/>
                    <a:pt x="209" y="380"/>
                    <a:pt x="209" y="372"/>
                  </a:cubicBezTo>
                  <a:cubicBezTo>
                    <a:pt x="204" y="371"/>
                    <a:pt x="207" y="363"/>
                    <a:pt x="208" y="359"/>
                  </a:cubicBezTo>
                  <a:cubicBezTo>
                    <a:pt x="210" y="349"/>
                    <a:pt x="203" y="345"/>
                    <a:pt x="198" y="340"/>
                  </a:cubicBezTo>
                  <a:cubicBezTo>
                    <a:pt x="193" y="335"/>
                    <a:pt x="181" y="320"/>
                    <a:pt x="181" y="309"/>
                  </a:cubicBezTo>
                  <a:cubicBezTo>
                    <a:pt x="165" y="306"/>
                    <a:pt x="162" y="297"/>
                    <a:pt x="162" y="280"/>
                  </a:cubicBezTo>
                  <a:cubicBezTo>
                    <a:pt x="162" y="270"/>
                    <a:pt x="156" y="268"/>
                    <a:pt x="154" y="259"/>
                  </a:cubicBezTo>
                  <a:cubicBezTo>
                    <a:pt x="154" y="259"/>
                    <a:pt x="154" y="259"/>
                    <a:pt x="154" y="259"/>
                  </a:cubicBezTo>
                  <a:cubicBezTo>
                    <a:pt x="152" y="258"/>
                    <a:pt x="150" y="255"/>
                    <a:pt x="148" y="254"/>
                  </a:cubicBezTo>
                  <a:cubicBezTo>
                    <a:pt x="147" y="252"/>
                    <a:pt x="141" y="253"/>
                    <a:pt x="140" y="251"/>
                  </a:cubicBezTo>
                  <a:cubicBezTo>
                    <a:pt x="137" y="249"/>
                    <a:pt x="138" y="242"/>
                    <a:pt x="137" y="239"/>
                  </a:cubicBezTo>
                  <a:cubicBezTo>
                    <a:pt x="136" y="235"/>
                    <a:pt x="132" y="231"/>
                    <a:pt x="131" y="229"/>
                  </a:cubicBezTo>
                  <a:cubicBezTo>
                    <a:pt x="125" y="221"/>
                    <a:pt x="121" y="214"/>
                    <a:pt x="116" y="207"/>
                  </a:cubicBezTo>
                  <a:cubicBezTo>
                    <a:pt x="115" y="205"/>
                    <a:pt x="109" y="198"/>
                    <a:pt x="109" y="196"/>
                  </a:cubicBezTo>
                  <a:cubicBezTo>
                    <a:pt x="109" y="192"/>
                    <a:pt x="112" y="182"/>
                    <a:pt x="112" y="175"/>
                  </a:cubicBezTo>
                  <a:lnTo>
                    <a:pt x="112" y="17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11" name="Freeform 102"/>
            <p:cNvSpPr/>
            <p:nvPr/>
          </p:nvSpPr>
          <p:spPr bwMode="auto">
            <a:xfrm>
              <a:off x="5713413" y="2714625"/>
              <a:ext cx="33338" cy="63500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11" y="48"/>
                </a:cxn>
                <a:cxn ang="0">
                  <a:pos x="0" y="35"/>
                </a:cxn>
                <a:cxn ang="0">
                  <a:pos x="6" y="0"/>
                </a:cxn>
                <a:cxn ang="0">
                  <a:pos x="25" y="30"/>
                </a:cxn>
              </a:cxnLst>
              <a:rect l="0" t="0" r="r" b="b"/>
              <a:pathLst>
                <a:path w="25" h="48">
                  <a:moveTo>
                    <a:pt x="25" y="30"/>
                  </a:moveTo>
                  <a:cubicBezTo>
                    <a:pt x="25" y="37"/>
                    <a:pt x="20" y="48"/>
                    <a:pt x="11" y="48"/>
                  </a:cubicBezTo>
                  <a:cubicBezTo>
                    <a:pt x="5" y="48"/>
                    <a:pt x="0" y="41"/>
                    <a:pt x="0" y="35"/>
                  </a:cubicBezTo>
                  <a:cubicBezTo>
                    <a:pt x="0" y="22"/>
                    <a:pt x="6" y="13"/>
                    <a:pt x="6" y="0"/>
                  </a:cubicBezTo>
                  <a:cubicBezTo>
                    <a:pt x="13" y="10"/>
                    <a:pt x="25" y="15"/>
                    <a:pt x="25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12" name="Freeform 103"/>
            <p:cNvSpPr/>
            <p:nvPr/>
          </p:nvSpPr>
          <p:spPr bwMode="auto">
            <a:xfrm>
              <a:off x="5397500" y="2195513"/>
              <a:ext cx="677863" cy="544513"/>
            </a:xfrm>
            <a:custGeom>
              <a:avLst/>
              <a:gdLst/>
              <a:ahLst/>
              <a:cxnLst>
                <a:cxn ang="0">
                  <a:pos x="148" y="270"/>
                </a:cxn>
                <a:cxn ang="0">
                  <a:pos x="174" y="340"/>
                </a:cxn>
                <a:cxn ang="0">
                  <a:pos x="200" y="401"/>
                </a:cxn>
                <a:cxn ang="0">
                  <a:pos x="216" y="401"/>
                </a:cxn>
                <a:cxn ang="0">
                  <a:pos x="237" y="379"/>
                </a:cxn>
                <a:cxn ang="0">
                  <a:pos x="243" y="341"/>
                </a:cxn>
                <a:cxn ang="0">
                  <a:pos x="268" y="298"/>
                </a:cxn>
                <a:cxn ang="0">
                  <a:pos x="326" y="240"/>
                </a:cxn>
                <a:cxn ang="0">
                  <a:pos x="374" y="218"/>
                </a:cxn>
                <a:cxn ang="0">
                  <a:pos x="409" y="259"/>
                </a:cxn>
                <a:cxn ang="0">
                  <a:pos x="423" y="302"/>
                </a:cxn>
                <a:cxn ang="0">
                  <a:pos x="457" y="300"/>
                </a:cxn>
                <a:cxn ang="0">
                  <a:pos x="476" y="367"/>
                </a:cxn>
                <a:cxn ang="0">
                  <a:pos x="489" y="358"/>
                </a:cxn>
                <a:cxn ang="0">
                  <a:pos x="472" y="316"/>
                </a:cxn>
                <a:cxn ang="0">
                  <a:pos x="473" y="288"/>
                </a:cxn>
                <a:cxn ang="0">
                  <a:pos x="483" y="254"/>
                </a:cxn>
                <a:cxn ang="0">
                  <a:pos x="487" y="213"/>
                </a:cxn>
                <a:cxn ang="0">
                  <a:pos x="467" y="197"/>
                </a:cxn>
                <a:cxn ang="0">
                  <a:pos x="445" y="125"/>
                </a:cxn>
                <a:cxn ang="0">
                  <a:pos x="423" y="130"/>
                </a:cxn>
                <a:cxn ang="0">
                  <a:pos x="373" y="144"/>
                </a:cxn>
                <a:cxn ang="0">
                  <a:pos x="341" y="147"/>
                </a:cxn>
                <a:cxn ang="0">
                  <a:pos x="295" y="136"/>
                </a:cxn>
                <a:cxn ang="0">
                  <a:pos x="254" y="116"/>
                </a:cxn>
                <a:cxn ang="0">
                  <a:pos x="226" y="89"/>
                </a:cxn>
                <a:cxn ang="0">
                  <a:pos x="229" y="69"/>
                </a:cxn>
                <a:cxn ang="0">
                  <a:pos x="213" y="43"/>
                </a:cxn>
                <a:cxn ang="0">
                  <a:pos x="178" y="16"/>
                </a:cxn>
                <a:cxn ang="0">
                  <a:pos x="131" y="0"/>
                </a:cxn>
                <a:cxn ang="0">
                  <a:pos x="94" y="21"/>
                </a:cxn>
                <a:cxn ang="0">
                  <a:pos x="65" y="13"/>
                </a:cxn>
                <a:cxn ang="0">
                  <a:pos x="23" y="46"/>
                </a:cxn>
                <a:cxn ang="0">
                  <a:pos x="0" y="64"/>
                </a:cxn>
                <a:cxn ang="0">
                  <a:pos x="1" y="87"/>
                </a:cxn>
                <a:cxn ang="0">
                  <a:pos x="4" y="120"/>
                </a:cxn>
                <a:cxn ang="0">
                  <a:pos x="13" y="181"/>
                </a:cxn>
                <a:cxn ang="0">
                  <a:pos x="34" y="185"/>
                </a:cxn>
                <a:cxn ang="0">
                  <a:pos x="70" y="185"/>
                </a:cxn>
                <a:cxn ang="0">
                  <a:pos x="118" y="219"/>
                </a:cxn>
                <a:cxn ang="0">
                  <a:pos x="127" y="248"/>
                </a:cxn>
                <a:cxn ang="0">
                  <a:pos x="145" y="233"/>
                </a:cxn>
                <a:cxn ang="0">
                  <a:pos x="149" y="265"/>
                </a:cxn>
              </a:cxnLst>
              <a:rect l="0" t="0" r="r" b="b"/>
              <a:pathLst>
                <a:path w="509" h="410">
                  <a:moveTo>
                    <a:pt x="149" y="265"/>
                  </a:moveTo>
                  <a:cubicBezTo>
                    <a:pt x="147" y="263"/>
                    <a:pt x="147" y="263"/>
                    <a:pt x="147" y="263"/>
                  </a:cubicBezTo>
                  <a:cubicBezTo>
                    <a:pt x="147" y="265"/>
                    <a:pt x="148" y="268"/>
                    <a:pt x="148" y="270"/>
                  </a:cubicBezTo>
                  <a:cubicBezTo>
                    <a:pt x="148" y="278"/>
                    <a:pt x="153" y="286"/>
                    <a:pt x="155" y="295"/>
                  </a:cubicBezTo>
                  <a:cubicBezTo>
                    <a:pt x="158" y="305"/>
                    <a:pt x="166" y="319"/>
                    <a:pt x="168" y="326"/>
                  </a:cubicBezTo>
                  <a:cubicBezTo>
                    <a:pt x="170" y="332"/>
                    <a:pt x="170" y="334"/>
                    <a:pt x="174" y="340"/>
                  </a:cubicBezTo>
                  <a:cubicBezTo>
                    <a:pt x="177" y="345"/>
                    <a:pt x="175" y="351"/>
                    <a:pt x="179" y="358"/>
                  </a:cubicBezTo>
                  <a:cubicBezTo>
                    <a:pt x="180" y="362"/>
                    <a:pt x="187" y="366"/>
                    <a:pt x="188" y="372"/>
                  </a:cubicBezTo>
                  <a:cubicBezTo>
                    <a:pt x="191" y="382"/>
                    <a:pt x="196" y="390"/>
                    <a:pt x="200" y="401"/>
                  </a:cubicBezTo>
                  <a:cubicBezTo>
                    <a:pt x="200" y="402"/>
                    <a:pt x="202" y="405"/>
                    <a:pt x="204" y="405"/>
                  </a:cubicBezTo>
                  <a:cubicBezTo>
                    <a:pt x="204" y="409"/>
                    <a:pt x="207" y="410"/>
                    <a:pt x="210" y="410"/>
                  </a:cubicBezTo>
                  <a:cubicBezTo>
                    <a:pt x="214" y="410"/>
                    <a:pt x="214" y="405"/>
                    <a:pt x="216" y="401"/>
                  </a:cubicBezTo>
                  <a:cubicBezTo>
                    <a:pt x="218" y="397"/>
                    <a:pt x="219" y="398"/>
                    <a:pt x="224" y="396"/>
                  </a:cubicBezTo>
                  <a:cubicBezTo>
                    <a:pt x="228" y="394"/>
                    <a:pt x="227" y="382"/>
                    <a:pt x="233" y="381"/>
                  </a:cubicBezTo>
                  <a:cubicBezTo>
                    <a:pt x="234" y="380"/>
                    <a:pt x="237" y="380"/>
                    <a:pt x="237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37" y="367"/>
                    <a:pt x="237" y="367"/>
                    <a:pt x="237" y="367"/>
                  </a:cubicBezTo>
                  <a:cubicBezTo>
                    <a:pt x="237" y="359"/>
                    <a:pt x="243" y="352"/>
                    <a:pt x="243" y="341"/>
                  </a:cubicBezTo>
                  <a:cubicBezTo>
                    <a:pt x="243" y="334"/>
                    <a:pt x="240" y="329"/>
                    <a:pt x="240" y="321"/>
                  </a:cubicBezTo>
                  <a:cubicBezTo>
                    <a:pt x="240" y="312"/>
                    <a:pt x="249" y="311"/>
                    <a:pt x="257" y="308"/>
                  </a:cubicBezTo>
                  <a:cubicBezTo>
                    <a:pt x="260" y="307"/>
                    <a:pt x="265" y="302"/>
                    <a:pt x="268" y="298"/>
                  </a:cubicBezTo>
                  <a:cubicBezTo>
                    <a:pt x="277" y="290"/>
                    <a:pt x="284" y="281"/>
                    <a:pt x="293" y="272"/>
                  </a:cubicBezTo>
                  <a:cubicBezTo>
                    <a:pt x="300" y="265"/>
                    <a:pt x="313" y="263"/>
                    <a:pt x="321" y="255"/>
                  </a:cubicBezTo>
                  <a:cubicBezTo>
                    <a:pt x="325" y="251"/>
                    <a:pt x="325" y="246"/>
                    <a:pt x="326" y="240"/>
                  </a:cubicBezTo>
                  <a:cubicBezTo>
                    <a:pt x="328" y="236"/>
                    <a:pt x="337" y="236"/>
                    <a:pt x="340" y="229"/>
                  </a:cubicBezTo>
                  <a:cubicBezTo>
                    <a:pt x="344" y="231"/>
                    <a:pt x="344" y="233"/>
                    <a:pt x="351" y="233"/>
                  </a:cubicBezTo>
                  <a:cubicBezTo>
                    <a:pt x="362" y="233"/>
                    <a:pt x="374" y="231"/>
                    <a:pt x="374" y="218"/>
                  </a:cubicBezTo>
                  <a:cubicBezTo>
                    <a:pt x="381" y="219"/>
                    <a:pt x="389" y="222"/>
                    <a:pt x="390" y="228"/>
                  </a:cubicBezTo>
                  <a:cubicBezTo>
                    <a:pt x="392" y="233"/>
                    <a:pt x="391" y="240"/>
                    <a:pt x="395" y="245"/>
                  </a:cubicBezTo>
                  <a:cubicBezTo>
                    <a:pt x="398" y="251"/>
                    <a:pt x="403" y="255"/>
                    <a:pt x="409" y="259"/>
                  </a:cubicBezTo>
                  <a:cubicBezTo>
                    <a:pt x="414" y="267"/>
                    <a:pt x="419" y="274"/>
                    <a:pt x="422" y="283"/>
                  </a:cubicBezTo>
                  <a:cubicBezTo>
                    <a:pt x="423" y="285"/>
                    <a:pt x="425" y="286"/>
                    <a:pt x="425" y="289"/>
                  </a:cubicBezTo>
                  <a:cubicBezTo>
                    <a:pt x="425" y="293"/>
                    <a:pt x="423" y="296"/>
                    <a:pt x="423" y="302"/>
                  </a:cubicBezTo>
                  <a:cubicBezTo>
                    <a:pt x="423" y="307"/>
                    <a:pt x="423" y="313"/>
                    <a:pt x="430" y="313"/>
                  </a:cubicBezTo>
                  <a:cubicBezTo>
                    <a:pt x="442" y="313"/>
                    <a:pt x="445" y="300"/>
                    <a:pt x="453" y="293"/>
                  </a:cubicBezTo>
                  <a:cubicBezTo>
                    <a:pt x="455" y="295"/>
                    <a:pt x="454" y="297"/>
                    <a:pt x="457" y="300"/>
                  </a:cubicBezTo>
                  <a:cubicBezTo>
                    <a:pt x="457" y="300"/>
                    <a:pt x="461" y="300"/>
                    <a:pt x="462" y="302"/>
                  </a:cubicBezTo>
                  <a:cubicBezTo>
                    <a:pt x="467" y="308"/>
                    <a:pt x="459" y="322"/>
                    <a:pt x="465" y="322"/>
                  </a:cubicBezTo>
                  <a:cubicBezTo>
                    <a:pt x="465" y="336"/>
                    <a:pt x="476" y="347"/>
                    <a:pt x="476" y="367"/>
                  </a:cubicBezTo>
                  <a:cubicBezTo>
                    <a:pt x="476" y="371"/>
                    <a:pt x="473" y="382"/>
                    <a:pt x="476" y="383"/>
                  </a:cubicBezTo>
                  <a:cubicBezTo>
                    <a:pt x="480" y="376"/>
                    <a:pt x="481" y="371"/>
                    <a:pt x="485" y="363"/>
                  </a:cubicBezTo>
                  <a:cubicBezTo>
                    <a:pt x="486" y="361"/>
                    <a:pt x="489" y="360"/>
                    <a:pt x="489" y="358"/>
                  </a:cubicBezTo>
                  <a:cubicBezTo>
                    <a:pt x="489" y="354"/>
                    <a:pt x="483" y="334"/>
                    <a:pt x="479" y="330"/>
                  </a:cubicBezTo>
                  <a:cubicBezTo>
                    <a:pt x="476" y="327"/>
                    <a:pt x="472" y="325"/>
                    <a:pt x="472" y="320"/>
                  </a:cubicBezTo>
                  <a:cubicBezTo>
                    <a:pt x="472" y="319"/>
                    <a:pt x="472" y="318"/>
                    <a:pt x="472" y="316"/>
                  </a:cubicBezTo>
                  <a:cubicBezTo>
                    <a:pt x="472" y="317"/>
                    <a:pt x="472" y="317"/>
                    <a:pt x="472" y="317"/>
                  </a:cubicBezTo>
                  <a:cubicBezTo>
                    <a:pt x="473" y="316"/>
                    <a:pt x="476" y="311"/>
                    <a:pt x="476" y="307"/>
                  </a:cubicBezTo>
                  <a:cubicBezTo>
                    <a:pt x="476" y="302"/>
                    <a:pt x="476" y="293"/>
                    <a:pt x="473" y="288"/>
                  </a:cubicBezTo>
                  <a:cubicBezTo>
                    <a:pt x="470" y="284"/>
                    <a:pt x="464" y="284"/>
                    <a:pt x="464" y="276"/>
                  </a:cubicBezTo>
                  <a:cubicBezTo>
                    <a:pt x="464" y="268"/>
                    <a:pt x="467" y="262"/>
                    <a:pt x="472" y="258"/>
                  </a:cubicBezTo>
                  <a:cubicBezTo>
                    <a:pt x="474" y="255"/>
                    <a:pt x="479" y="256"/>
                    <a:pt x="483" y="254"/>
                  </a:cubicBezTo>
                  <a:cubicBezTo>
                    <a:pt x="493" y="247"/>
                    <a:pt x="500" y="244"/>
                    <a:pt x="509" y="230"/>
                  </a:cubicBezTo>
                  <a:cubicBezTo>
                    <a:pt x="506" y="230"/>
                    <a:pt x="505" y="231"/>
                    <a:pt x="501" y="231"/>
                  </a:cubicBezTo>
                  <a:cubicBezTo>
                    <a:pt x="493" y="231"/>
                    <a:pt x="487" y="222"/>
                    <a:pt x="487" y="213"/>
                  </a:cubicBezTo>
                  <a:cubicBezTo>
                    <a:pt x="483" y="212"/>
                    <a:pt x="482" y="199"/>
                    <a:pt x="478" y="199"/>
                  </a:cubicBezTo>
                  <a:cubicBezTo>
                    <a:pt x="475" y="199"/>
                    <a:pt x="472" y="202"/>
                    <a:pt x="469" y="202"/>
                  </a:cubicBezTo>
                  <a:cubicBezTo>
                    <a:pt x="468" y="202"/>
                    <a:pt x="467" y="199"/>
                    <a:pt x="467" y="197"/>
                  </a:cubicBezTo>
                  <a:cubicBezTo>
                    <a:pt x="467" y="181"/>
                    <a:pt x="479" y="180"/>
                    <a:pt x="479" y="163"/>
                  </a:cubicBezTo>
                  <a:cubicBezTo>
                    <a:pt x="479" y="154"/>
                    <a:pt x="472" y="151"/>
                    <a:pt x="468" y="144"/>
                  </a:cubicBezTo>
                  <a:cubicBezTo>
                    <a:pt x="457" y="139"/>
                    <a:pt x="448" y="140"/>
                    <a:pt x="445" y="125"/>
                  </a:cubicBezTo>
                  <a:cubicBezTo>
                    <a:pt x="442" y="125"/>
                    <a:pt x="442" y="125"/>
                    <a:pt x="442" y="125"/>
                  </a:cubicBezTo>
                  <a:cubicBezTo>
                    <a:pt x="438" y="129"/>
                    <a:pt x="438" y="129"/>
                    <a:pt x="438" y="129"/>
                  </a:cubicBezTo>
                  <a:cubicBezTo>
                    <a:pt x="433" y="131"/>
                    <a:pt x="427" y="126"/>
                    <a:pt x="423" y="130"/>
                  </a:cubicBezTo>
                  <a:cubicBezTo>
                    <a:pt x="422" y="132"/>
                    <a:pt x="421" y="133"/>
                    <a:pt x="418" y="135"/>
                  </a:cubicBezTo>
                  <a:cubicBezTo>
                    <a:pt x="415" y="137"/>
                    <a:pt x="401" y="149"/>
                    <a:pt x="394" y="149"/>
                  </a:cubicBezTo>
                  <a:cubicBezTo>
                    <a:pt x="387" y="149"/>
                    <a:pt x="382" y="144"/>
                    <a:pt x="373" y="144"/>
                  </a:cubicBezTo>
                  <a:cubicBezTo>
                    <a:pt x="362" y="144"/>
                    <a:pt x="360" y="152"/>
                    <a:pt x="354" y="155"/>
                  </a:cubicBezTo>
                  <a:cubicBezTo>
                    <a:pt x="353" y="152"/>
                    <a:pt x="352" y="145"/>
                    <a:pt x="349" y="145"/>
                  </a:cubicBezTo>
                  <a:cubicBezTo>
                    <a:pt x="347" y="145"/>
                    <a:pt x="345" y="147"/>
                    <a:pt x="341" y="147"/>
                  </a:cubicBezTo>
                  <a:cubicBezTo>
                    <a:pt x="335" y="147"/>
                    <a:pt x="329" y="147"/>
                    <a:pt x="323" y="147"/>
                  </a:cubicBezTo>
                  <a:cubicBezTo>
                    <a:pt x="313" y="147"/>
                    <a:pt x="309" y="141"/>
                    <a:pt x="302" y="136"/>
                  </a:cubicBezTo>
                  <a:cubicBezTo>
                    <a:pt x="300" y="135"/>
                    <a:pt x="296" y="139"/>
                    <a:pt x="295" y="136"/>
                  </a:cubicBezTo>
                  <a:cubicBezTo>
                    <a:pt x="293" y="132"/>
                    <a:pt x="293" y="129"/>
                    <a:pt x="290" y="127"/>
                  </a:cubicBezTo>
                  <a:cubicBezTo>
                    <a:pt x="283" y="124"/>
                    <a:pt x="279" y="126"/>
                    <a:pt x="273" y="120"/>
                  </a:cubicBezTo>
                  <a:cubicBezTo>
                    <a:pt x="268" y="115"/>
                    <a:pt x="263" y="118"/>
                    <a:pt x="254" y="116"/>
                  </a:cubicBezTo>
                  <a:cubicBezTo>
                    <a:pt x="246" y="114"/>
                    <a:pt x="243" y="108"/>
                    <a:pt x="236" y="106"/>
                  </a:cubicBezTo>
                  <a:cubicBezTo>
                    <a:pt x="234" y="105"/>
                    <a:pt x="229" y="106"/>
                    <a:pt x="228" y="103"/>
                  </a:cubicBezTo>
                  <a:cubicBezTo>
                    <a:pt x="227" y="98"/>
                    <a:pt x="227" y="94"/>
                    <a:pt x="226" y="89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1" y="85"/>
                    <a:pt x="236" y="86"/>
                    <a:pt x="236" y="80"/>
                  </a:cubicBezTo>
                  <a:cubicBezTo>
                    <a:pt x="236" y="75"/>
                    <a:pt x="229" y="74"/>
                    <a:pt x="229" y="69"/>
                  </a:cubicBezTo>
                  <a:cubicBezTo>
                    <a:pt x="229" y="57"/>
                    <a:pt x="246" y="59"/>
                    <a:pt x="246" y="47"/>
                  </a:cubicBezTo>
                  <a:cubicBezTo>
                    <a:pt x="246" y="43"/>
                    <a:pt x="236" y="35"/>
                    <a:pt x="232" y="35"/>
                  </a:cubicBezTo>
                  <a:cubicBezTo>
                    <a:pt x="224" y="35"/>
                    <a:pt x="221" y="42"/>
                    <a:pt x="213" y="43"/>
                  </a:cubicBezTo>
                  <a:cubicBezTo>
                    <a:pt x="205" y="40"/>
                    <a:pt x="200" y="40"/>
                    <a:pt x="194" y="34"/>
                  </a:cubicBezTo>
                  <a:cubicBezTo>
                    <a:pt x="191" y="31"/>
                    <a:pt x="193" y="25"/>
                    <a:pt x="188" y="24"/>
                  </a:cubicBezTo>
                  <a:cubicBezTo>
                    <a:pt x="182" y="22"/>
                    <a:pt x="178" y="24"/>
                    <a:pt x="178" y="16"/>
                  </a:cubicBezTo>
                  <a:cubicBezTo>
                    <a:pt x="172" y="15"/>
                    <a:pt x="168" y="15"/>
                    <a:pt x="163" y="15"/>
                  </a:cubicBezTo>
                  <a:cubicBezTo>
                    <a:pt x="154" y="15"/>
                    <a:pt x="150" y="23"/>
                    <a:pt x="140" y="23"/>
                  </a:cubicBezTo>
                  <a:cubicBezTo>
                    <a:pt x="130" y="23"/>
                    <a:pt x="140" y="0"/>
                    <a:pt x="131" y="0"/>
                  </a:cubicBezTo>
                  <a:cubicBezTo>
                    <a:pt x="122" y="0"/>
                    <a:pt x="120" y="10"/>
                    <a:pt x="116" y="10"/>
                  </a:cubicBezTo>
                  <a:cubicBezTo>
                    <a:pt x="115" y="10"/>
                    <a:pt x="114" y="11"/>
                    <a:pt x="113" y="10"/>
                  </a:cubicBezTo>
                  <a:cubicBezTo>
                    <a:pt x="110" y="16"/>
                    <a:pt x="103" y="21"/>
                    <a:pt x="94" y="21"/>
                  </a:cubicBezTo>
                  <a:cubicBezTo>
                    <a:pt x="91" y="21"/>
                    <a:pt x="90" y="16"/>
                    <a:pt x="86" y="16"/>
                  </a:cubicBezTo>
                  <a:cubicBezTo>
                    <a:pt x="83" y="16"/>
                    <a:pt x="73" y="20"/>
                    <a:pt x="72" y="15"/>
                  </a:cubicBezTo>
                  <a:cubicBezTo>
                    <a:pt x="68" y="15"/>
                    <a:pt x="69" y="13"/>
                    <a:pt x="65" y="13"/>
                  </a:cubicBezTo>
                  <a:cubicBezTo>
                    <a:pt x="54" y="13"/>
                    <a:pt x="53" y="24"/>
                    <a:pt x="45" y="32"/>
                  </a:cubicBezTo>
                  <a:cubicBezTo>
                    <a:pt x="42" y="35"/>
                    <a:pt x="37" y="35"/>
                    <a:pt x="33" y="39"/>
                  </a:cubicBezTo>
                  <a:cubicBezTo>
                    <a:pt x="30" y="42"/>
                    <a:pt x="28" y="46"/>
                    <a:pt x="23" y="46"/>
                  </a:cubicBezTo>
                  <a:cubicBezTo>
                    <a:pt x="19" y="46"/>
                    <a:pt x="16" y="42"/>
                    <a:pt x="12" y="42"/>
                  </a:cubicBezTo>
                  <a:cubicBezTo>
                    <a:pt x="11" y="42"/>
                    <a:pt x="11" y="45"/>
                    <a:pt x="10" y="45"/>
                  </a:cubicBezTo>
                  <a:cubicBezTo>
                    <a:pt x="7" y="47"/>
                    <a:pt x="0" y="63"/>
                    <a:pt x="0" y="64"/>
                  </a:cubicBezTo>
                  <a:cubicBezTo>
                    <a:pt x="0" y="65"/>
                    <a:pt x="1" y="67"/>
                    <a:pt x="0" y="68"/>
                  </a:cubicBezTo>
                  <a:cubicBezTo>
                    <a:pt x="1" y="70"/>
                    <a:pt x="0" y="71"/>
                    <a:pt x="1" y="73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3" y="91"/>
                    <a:pt x="2" y="94"/>
                    <a:pt x="4" y="98"/>
                  </a:cubicBezTo>
                  <a:cubicBezTo>
                    <a:pt x="5" y="102"/>
                    <a:pt x="14" y="98"/>
                    <a:pt x="14" y="105"/>
                  </a:cubicBezTo>
                  <a:cubicBezTo>
                    <a:pt x="14" y="114"/>
                    <a:pt x="4" y="113"/>
                    <a:pt x="4" y="120"/>
                  </a:cubicBezTo>
                  <a:cubicBezTo>
                    <a:pt x="4" y="126"/>
                    <a:pt x="8" y="126"/>
                    <a:pt x="10" y="128"/>
                  </a:cubicBezTo>
                  <a:cubicBezTo>
                    <a:pt x="17" y="143"/>
                    <a:pt x="32" y="145"/>
                    <a:pt x="32" y="164"/>
                  </a:cubicBezTo>
                  <a:cubicBezTo>
                    <a:pt x="21" y="167"/>
                    <a:pt x="13" y="169"/>
                    <a:pt x="13" y="181"/>
                  </a:cubicBezTo>
                  <a:cubicBezTo>
                    <a:pt x="13" y="184"/>
                    <a:pt x="15" y="187"/>
                    <a:pt x="15" y="189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7"/>
                    <a:pt x="33" y="186"/>
                    <a:pt x="34" y="185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50" y="188"/>
                    <a:pt x="52" y="184"/>
                    <a:pt x="57" y="184"/>
                  </a:cubicBezTo>
                  <a:cubicBezTo>
                    <a:pt x="62" y="184"/>
                    <a:pt x="65" y="184"/>
                    <a:pt x="70" y="185"/>
                  </a:cubicBezTo>
                  <a:cubicBezTo>
                    <a:pt x="75" y="187"/>
                    <a:pt x="78" y="197"/>
                    <a:pt x="82" y="203"/>
                  </a:cubicBezTo>
                  <a:cubicBezTo>
                    <a:pt x="86" y="209"/>
                    <a:pt x="99" y="218"/>
                    <a:pt x="108" y="218"/>
                  </a:cubicBezTo>
                  <a:cubicBezTo>
                    <a:pt x="111" y="218"/>
                    <a:pt x="114" y="218"/>
                    <a:pt x="118" y="219"/>
                  </a:cubicBezTo>
                  <a:cubicBezTo>
                    <a:pt x="116" y="221"/>
                    <a:pt x="116" y="225"/>
                    <a:pt x="112" y="225"/>
                  </a:cubicBezTo>
                  <a:cubicBezTo>
                    <a:pt x="108" y="227"/>
                    <a:pt x="105" y="225"/>
                    <a:pt x="101" y="227"/>
                  </a:cubicBezTo>
                  <a:cubicBezTo>
                    <a:pt x="108" y="234"/>
                    <a:pt x="113" y="248"/>
                    <a:pt x="127" y="248"/>
                  </a:cubicBezTo>
                  <a:cubicBezTo>
                    <a:pt x="138" y="248"/>
                    <a:pt x="139" y="233"/>
                    <a:pt x="144" y="227"/>
                  </a:cubicBezTo>
                  <a:cubicBezTo>
                    <a:pt x="148" y="227"/>
                    <a:pt x="148" y="227"/>
                    <a:pt x="148" y="227"/>
                  </a:cubicBezTo>
                  <a:cubicBezTo>
                    <a:pt x="148" y="229"/>
                    <a:pt x="145" y="232"/>
                    <a:pt x="145" y="233"/>
                  </a:cubicBezTo>
                  <a:cubicBezTo>
                    <a:pt x="145" y="239"/>
                    <a:pt x="150" y="244"/>
                    <a:pt x="150" y="251"/>
                  </a:cubicBezTo>
                  <a:cubicBezTo>
                    <a:pt x="150" y="257"/>
                    <a:pt x="147" y="258"/>
                    <a:pt x="147" y="264"/>
                  </a:cubicBezTo>
                  <a:lnTo>
                    <a:pt x="149" y="2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13" name="Freeform 104"/>
            <p:cNvSpPr/>
            <p:nvPr/>
          </p:nvSpPr>
          <p:spPr bwMode="auto">
            <a:xfrm>
              <a:off x="5975350" y="2781300"/>
              <a:ext cx="177800" cy="192088"/>
            </a:xfrm>
            <a:custGeom>
              <a:avLst/>
              <a:gdLst/>
              <a:ahLst/>
              <a:cxnLst>
                <a:cxn ang="0">
                  <a:pos x="59" y="74"/>
                </a:cxn>
                <a:cxn ang="0">
                  <a:pos x="58" y="70"/>
                </a:cxn>
                <a:cxn ang="0">
                  <a:pos x="51" y="68"/>
                </a:cxn>
                <a:cxn ang="0">
                  <a:pos x="45" y="53"/>
                </a:cxn>
                <a:cxn ang="0">
                  <a:pos x="28" y="38"/>
                </a:cxn>
                <a:cxn ang="0">
                  <a:pos x="22" y="25"/>
                </a:cxn>
                <a:cxn ang="0">
                  <a:pos x="11" y="21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11" y="4"/>
                </a:cxn>
                <a:cxn ang="0">
                  <a:pos x="26" y="4"/>
                </a:cxn>
                <a:cxn ang="0">
                  <a:pos x="42" y="20"/>
                </a:cxn>
                <a:cxn ang="0">
                  <a:pos x="47" y="23"/>
                </a:cxn>
                <a:cxn ang="0">
                  <a:pos x="61" y="35"/>
                </a:cxn>
                <a:cxn ang="0">
                  <a:pos x="86" y="53"/>
                </a:cxn>
                <a:cxn ang="0">
                  <a:pos x="101" y="64"/>
                </a:cxn>
                <a:cxn ang="0">
                  <a:pos x="100" y="66"/>
                </a:cxn>
                <a:cxn ang="0">
                  <a:pos x="103" y="66"/>
                </a:cxn>
                <a:cxn ang="0">
                  <a:pos x="107" y="70"/>
                </a:cxn>
                <a:cxn ang="0">
                  <a:pos x="105" y="74"/>
                </a:cxn>
                <a:cxn ang="0">
                  <a:pos x="114" y="81"/>
                </a:cxn>
                <a:cxn ang="0">
                  <a:pos x="124" y="98"/>
                </a:cxn>
                <a:cxn ang="0">
                  <a:pos x="133" y="106"/>
                </a:cxn>
                <a:cxn ang="0">
                  <a:pos x="133" y="125"/>
                </a:cxn>
                <a:cxn ang="0">
                  <a:pos x="131" y="138"/>
                </a:cxn>
                <a:cxn ang="0">
                  <a:pos x="119" y="144"/>
                </a:cxn>
                <a:cxn ang="0">
                  <a:pos x="108" y="132"/>
                </a:cxn>
                <a:cxn ang="0">
                  <a:pos x="84" y="112"/>
                </a:cxn>
                <a:cxn ang="0">
                  <a:pos x="67" y="85"/>
                </a:cxn>
                <a:cxn ang="0">
                  <a:pos x="59" y="74"/>
                </a:cxn>
              </a:cxnLst>
              <a:rect l="0" t="0" r="r" b="b"/>
              <a:pathLst>
                <a:path w="133" h="144">
                  <a:moveTo>
                    <a:pt x="59" y="74"/>
                  </a:moveTo>
                  <a:cubicBezTo>
                    <a:pt x="58" y="74"/>
                    <a:pt x="59" y="72"/>
                    <a:pt x="58" y="70"/>
                  </a:cubicBezTo>
                  <a:cubicBezTo>
                    <a:pt x="57" y="69"/>
                    <a:pt x="52" y="69"/>
                    <a:pt x="51" y="68"/>
                  </a:cubicBezTo>
                  <a:cubicBezTo>
                    <a:pt x="49" y="67"/>
                    <a:pt x="45" y="56"/>
                    <a:pt x="45" y="53"/>
                  </a:cubicBezTo>
                  <a:cubicBezTo>
                    <a:pt x="41" y="43"/>
                    <a:pt x="31" y="44"/>
                    <a:pt x="28" y="38"/>
                  </a:cubicBezTo>
                  <a:cubicBezTo>
                    <a:pt x="26" y="33"/>
                    <a:pt x="24" y="30"/>
                    <a:pt x="22" y="25"/>
                  </a:cubicBezTo>
                  <a:cubicBezTo>
                    <a:pt x="20" y="21"/>
                    <a:pt x="15" y="22"/>
                    <a:pt x="11" y="21"/>
                  </a:cubicBezTo>
                  <a:cubicBezTo>
                    <a:pt x="8" y="20"/>
                    <a:pt x="1" y="8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8" y="2"/>
                    <a:pt x="11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35" y="7"/>
                    <a:pt x="38" y="13"/>
                    <a:pt x="42" y="20"/>
                  </a:cubicBezTo>
                  <a:cubicBezTo>
                    <a:pt x="43" y="23"/>
                    <a:pt x="45" y="22"/>
                    <a:pt x="47" y="23"/>
                  </a:cubicBezTo>
                  <a:cubicBezTo>
                    <a:pt x="53" y="25"/>
                    <a:pt x="56" y="30"/>
                    <a:pt x="61" y="35"/>
                  </a:cubicBezTo>
                  <a:cubicBezTo>
                    <a:pt x="69" y="43"/>
                    <a:pt x="74" y="49"/>
                    <a:pt x="86" y="53"/>
                  </a:cubicBezTo>
                  <a:cubicBezTo>
                    <a:pt x="93" y="55"/>
                    <a:pt x="101" y="57"/>
                    <a:pt x="101" y="64"/>
                  </a:cubicBezTo>
                  <a:cubicBezTo>
                    <a:pt x="101" y="64"/>
                    <a:pt x="100" y="65"/>
                    <a:pt x="100" y="66"/>
                  </a:cubicBezTo>
                  <a:cubicBezTo>
                    <a:pt x="101" y="66"/>
                    <a:pt x="102" y="66"/>
                    <a:pt x="103" y="66"/>
                  </a:cubicBezTo>
                  <a:cubicBezTo>
                    <a:pt x="105" y="66"/>
                    <a:pt x="106" y="68"/>
                    <a:pt x="107" y="70"/>
                  </a:cubicBezTo>
                  <a:cubicBezTo>
                    <a:pt x="105" y="74"/>
                    <a:pt x="105" y="74"/>
                    <a:pt x="105" y="74"/>
                  </a:cubicBezTo>
                  <a:cubicBezTo>
                    <a:pt x="105" y="80"/>
                    <a:pt x="109" y="81"/>
                    <a:pt x="114" y="81"/>
                  </a:cubicBezTo>
                  <a:cubicBezTo>
                    <a:pt x="114" y="91"/>
                    <a:pt x="119" y="93"/>
                    <a:pt x="124" y="98"/>
                  </a:cubicBezTo>
                  <a:cubicBezTo>
                    <a:pt x="127" y="101"/>
                    <a:pt x="133" y="102"/>
                    <a:pt x="133" y="106"/>
                  </a:cubicBezTo>
                  <a:cubicBezTo>
                    <a:pt x="133" y="112"/>
                    <a:pt x="133" y="116"/>
                    <a:pt x="133" y="125"/>
                  </a:cubicBezTo>
                  <a:cubicBezTo>
                    <a:pt x="128" y="127"/>
                    <a:pt x="131" y="133"/>
                    <a:pt x="131" y="138"/>
                  </a:cubicBezTo>
                  <a:cubicBezTo>
                    <a:pt x="131" y="143"/>
                    <a:pt x="122" y="144"/>
                    <a:pt x="119" y="144"/>
                  </a:cubicBezTo>
                  <a:cubicBezTo>
                    <a:pt x="116" y="144"/>
                    <a:pt x="109" y="132"/>
                    <a:pt x="108" y="132"/>
                  </a:cubicBezTo>
                  <a:cubicBezTo>
                    <a:pt x="100" y="124"/>
                    <a:pt x="92" y="120"/>
                    <a:pt x="84" y="112"/>
                  </a:cubicBezTo>
                  <a:cubicBezTo>
                    <a:pt x="75" y="103"/>
                    <a:pt x="71" y="95"/>
                    <a:pt x="67" y="85"/>
                  </a:cubicBezTo>
                  <a:cubicBezTo>
                    <a:pt x="66" y="83"/>
                    <a:pt x="60" y="74"/>
                    <a:pt x="59" y="7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14" name="Freeform 105"/>
            <p:cNvSpPr/>
            <p:nvPr/>
          </p:nvSpPr>
          <p:spPr bwMode="auto">
            <a:xfrm>
              <a:off x="6203950" y="2757488"/>
              <a:ext cx="169863" cy="188913"/>
            </a:xfrm>
            <a:custGeom>
              <a:avLst/>
              <a:gdLst/>
              <a:ahLst/>
              <a:cxnLst>
                <a:cxn ang="0">
                  <a:pos x="37" y="130"/>
                </a:cxn>
                <a:cxn ang="0">
                  <a:pos x="36" y="124"/>
                </a:cxn>
                <a:cxn ang="0">
                  <a:pos x="27" y="126"/>
                </a:cxn>
                <a:cxn ang="0">
                  <a:pos x="11" y="102"/>
                </a:cxn>
                <a:cxn ang="0">
                  <a:pos x="12" y="99"/>
                </a:cxn>
                <a:cxn ang="0">
                  <a:pos x="6" y="97"/>
                </a:cxn>
                <a:cxn ang="0">
                  <a:pos x="0" y="78"/>
                </a:cxn>
                <a:cxn ang="0">
                  <a:pos x="15" y="74"/>
                </a:cxn>
                <a:cxn ang="0">
                  <a:pos x="33" y="54"/>
                </a:cxn>
                <a:cxn ang="0">
                  <a:pos x="45" y="50"/>
                </a:cxn>
                <a:cxn ang="0">
                  <a:pos x="56" y="41"/>
                </a:cxn>
                <a:cxn ang="0">
                  <a:pos x="59" y="35"/>
                </a:cxn>
                <a:cxn ang="0">
                  <a:pos x="63" y="32"/>
                </a:cxn>
                <a:cxn ang="0">
                  <a:pos x="66" y="29"/>
                </a:cxn>
                <a:cxn ang="0">
                  <a:pos x="82" y="23"/>
                </a:cxn>
                <a:cxn ang="0">
                  <a:pos x="102" y="0"/>
                </a:cxn>
                <a:cxn ang="0">
                  <a:pos x="109" y="11"/>
                </a:cxn>
                <a:cxn ang="0">
                  <a:pos x="127" y="23"/>
                </a:cxn>
                <a:cxn ang="0">
                  <a:pos x="117" y="29"/>
                </a:cxn>
                <a:cxn ang="0">
                  <a:pos x="119" y="31"/>
                </a:cxn>
                <a:cxn ang="0">
                  <a:pos x="106" y="37"/>
                </a:cxn>
                <a:cxn ang="0">
                  <a:pos x="108" y="41"/>
                </a:cxn>
                <a:cxn ang="0">
                  <a:pos x="105" y="44"/>
                </a:cxn>
                <a:cxn ang="0">
                  <a:pos x="125" y="73"/>
                </a:cxn>
                <a:cxn ang="0">
                  <a:pos x="115" y="77"/>
                </a:cxn>
                <a:cxn ang="0">
                  <a:pos x="111" y="78"/>
                </a:cxn>
                <a:cxn ang="0">
                  <a:pos x="109" y="83"/>
                </a:cxn>
                <a:cxn ang="0">
                  <a:pos x="103" y="102"/>
                </a:cxn>
                <a:cxn ang="0">
                  <a:pos x="93" y="113"/>
                </a:cxn>
                <a:cxn ang="0">
                  <a:pos x="95" y="119"/>
                </a:cxn>
                <a:cxn ang="0">
                  <a:pos x="90" y="134"/>
                </a:cxn>
                <a:cxn ang="0">
                  <a:pos x="76" y="141"/>
                </a:cxn>
                <a:cxn ang="0">
                  <a:pos x="71" y="135"/>
                </a:cxn>
                <a:cxn ang="0">
                  <a:pos x="51" y="128"/>
                </a:cxn>
                <a:cxn ang="0">
                  <a:pos x="40" y="132"/>
                </a:cxn>
                <a:cxn ang="0">
                  <a:pos x="37" y="130"/>
                </a:cxn>
              </a:cxnLst>
              <a:rect l="0" t="0" r="r" b="b"/>
              <a:pathLst>
                <a:path w="127" h="141">
                  <a:moveTo>
                    <a:pt x="37" y="130"/>
                  </a:moveTo>
                  <a:cubicBezTo>
                    <a:pt x="36" y="130"/>
                    <a:pt x="36" y="125"/>
                    <a:pt x="36" y="124"/>
                  </a:cubicBezTo>
                  <a:cubicBezTo>
                    <a:pt x="32" y="123"/>
                    <a:pt x="30" y="126"/>
                    <a:pt x="27" y="126"/>
                  </a:cubicBezTo>
                  <a:cubicBezTo>
                    <a:pt x="10" y="126"/>
                    <a:pt x="17" y="110"/>
                    <a:pt x="11" y="102"/>
                  </a:cubicBezTo>
                  <a:cubicBezTo>
                    <a:pt x="11" y="101"/>
                    <a:pt x="12" y="100"/>
                    <a:pt x="12" y="99"/>
                  </a:cubicBezTo>
                  <a:cubicBezTo>
                    <a:pt x="11" y="97"/>
                    <a:pt x="8" y="97"/>
                    <a:pt x="6" y="97"/>
                  </a:cubicBezTo>
                  <a:cubicBezTo>
                    <a:pt x="4" y="96"/>
                    <a:pt x="0" y="80"/>
                    <a:pt x="0" y="78"/>
                  </a:cubicBezTo>
                  <a:cubicBezTo>
                    <a:pt x="0" y="71"/>
                    <a:pt x="9" y="74"/>
                    <a:pt x="15" y="74"/>
                  </a:cubicBezTo>
                  <a:cubicBezTo>
                    <a:pt x="29" y="74"/>
                    <a:pt x="27" y="60"/>
                    <a:pt x="33" y="54"/>
                  </a:cubicBezTo>
                  <a:cubicBezTo>
                    <a:pt x="36" y="51"/>
                    <a:pt x="41" y="51"/>
                    <a:pt x="45" y="50"/>
                  </a:cubicBezTo>
                  <a:cubicBezTo>
                    <a:pt x="52" y="49"/>
                    <a:pt x="52" y="44"/>
                    <a:pt x="56" y="41"/>
                  </a:cubicBezTo>
                  <a:cubicBezTo>
                    <a:pt x="54" y="39"/>
                    <a:pt x="59" y="35"/>
                    <a:pt x="59" y="35"/>
                  </a:cubicBezTo>
                  <a:cubicBezTo>
                    <a:pt x="61" y="34"/>
                    <a:pt x="61" y="33"/>
                    <a:pt x="63" y="32"/>
                  </a:cubicBezTo>
                  <a:cubicBezTo>
                    <a:pt x="64" y="32"/>
                    <a:pt x="65" y="30"/>
                    <a:pt x="66" y="29"/>
                  </a:cubicBezTo>
                  <a:cubicBezTo>
                    <a:pt x="70" y="25"/>
                    <a:pt x="80" y="27"/>
                    <a:pt x="82" y="23"/>
                  </a:cubicBezTo>
                  <a:cubicBezTo>
                    <a:pt x="85" y="16"/>
                    <a:pt x="95" y="0"/>
                    <a:pt x="102" y="0"/>
                  </a:cubicBezTo>
                  <a:cubicBezTo>
                    <a:pt x="109" y="0"/>
                    <a:pt x="109" y="4"/>
                    <a:pt x="109" y="11"/>
                  </a:cubicBezTo>
                  <a:cubicBezTo>
                    <a:pt x="109" y="20"/>
                    <a:pt x="127" y="15"/>
                    <a:pt x="127" y="23"/>
                  </a:cubicBezTo>
                  <a:cubicBezTo>
                    <a:pt x="127" y="27"/>
                    <a:pt x="117" y="25"/>
                    <a:pt x="117" y="29"/>
                  </a:cubicBezTo>
                  <a:cubicBezTo>
                    <a:pt x="117" y="30"/>
                    <a:pt x="118" y="31"/>
                    <a:pt x="119" y="31"/>
                  </a:cubicBezTo>
                  <a:cubicBezTo>
                    <a:pt x="118" y="32"/>
                    <a:pt x="106" y="37"/>
                    <a:pt x="106" y="37"/>
                  </a:cubicBezTo>
                  <a:cubicBezTo>
                    <a:pt x="107" y="38"/>
                    <a:pt x="108" y="40"/>
                    <a:pt x="108" y="41"/>
                  </a:cubicBezTo>
                  <a:cubicBezTo>
                    <a:pt x="107" y="42"/>
                    <a:pt x="105" y="43"/>
                    <a:pt x="105" y="44"/>
                  </a:cubicBezTo>
                  <a:cubicBezTo>
                    <a:pt x="105" y="51"/>
                    <a:pt x="117" y="73"/>
                    <a:pt x="125" y="73"/>
                  </a:cubicBezTo>
                  <a:cubicBezTo>
                    <a:pt x="124" y="79"/>
                    <a:pt x="120" y="77"/>
                    <a:pt x="115" y="77"/>
                  </a:cubicBezTo>
                  <a:cubicBezTo>
                    <a:pt x="114" y="77"/>
                    <a:pt x="112" y="78"/>
                    <a:pt x="111" y="78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6" y="92"/>
                    <a:pt x="103" y="95"/>
                    <a:pt x="103" y="102"/>
                  </a:cubicBezTo>
                  <a:cubicBezTo>
                    <a:pt x="98" y="103"/>
                    <a:pt x="93" y="110"/>
                    <a:pt x="93" y="113"/>
                  </a:cubicBezTo>
                  <a:cubicBezTo>
                    <a:pt x="93" y="116"/>
                    <a:pt x="95" y="117"/>
                    <a:pt x="95" y="119"/>
                  </a:cubicBezTo>
                  <a:cubicBezTo>
                    <a:pt x="95" y="122"/>
                    <a:pt x="90" y="129"/>
                    <a:pt x="90" y="134"/>
                  </a:cubicBezTo>
                  <a:cubicBezTo>
                    <a:pt x="83" y="135"/>
                    <a:pt x="82" y="141"/>
                    <a:pt x="76" y="141"/>
                  </a:cubicBezTo>
                  <a:cubicBezTo>
                    <a:pt x="72" y="141"/>
                    <a:pt x="71" y="137"/>
                    <a:pt x="71" y="135"/>
                  </a:cubicBezTo>
                  <a:cubicBezTo>
                    <a:pt x="64" y="133"/>
                    <a:pt x="59" y="128"/>
                    <a:pt x="51" y="128"/>
                  </a:cubicBezTo>
                  <a:cubicBezTo>
                    <a:pt x="48" y="128"/>
                    <a:pt x="45" y="132"/>
                    <a:pt x="40" y="132"/>
                  </a:cubicBezTo>
                  <a:cubicBezTo>
                    <a:pt x="39" y="132"/>
                    <a:pt x="38" y="130"/>
                    <a:pt x="37" y="1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15" name="Freeform 106"/>
            <p:cNvSpPr/>
            <p:nvPr/>
          </p:nvSpPr>
          <p:spPr bwMode="auto">
            <a:xfrm>
              <a:off x="6367463" y="2847975"/>
              <a:ext cx="106363" cy="123825"/>
            </a:xfrm>
            <a:custGeom>
              <a:avLst/>
              <a:gdLst/>
              <a:ahLst/>
              <a:cxnLst>
                <a:cxn ang="0">
                  <a:pos x="31" y="34"/>
                </a:cxn>
                <a:cxn ang="0">
                  <a:pos x="27" y="38"/>
                </a:cxn>
                <a:cxn ang="0">
                  <a:pos x="17" y="24"/>
                </a:cxn>
                <a:cxn ang="0">
                  <a:pos x="32" y="16"/>
                </a:cxn>
                <a:cxn ang="0">
                  <a:pos x="49" y="15"/>
                </a:cxn>
                <a:cxn ang="0">
                  <a:pos x="64" y="18"/>
                </a:cxn>
                <a:cxn ang="0">
                  <a:pos x="77" y="4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63" y="10"/>
                </a:cxn>
                <a:cxn ang="0">
                  <a:pos x="59" y="10"/>
                </a:cxn>
                <a:cxn ang="0">
                  <a:pos x="28" y="5"/>
                </a:cxn>
                <a:cxn ang="0">
                  <a:pos x="12" y="30"/>
                </a:cxn>
                <a:cxn ang="0">
                  <a:pos x="8" y="37"/>
                </a:cxn>
                <a:cxn ang="0">
                  <a:pos x="0" y="61"/>
                </a:cxn>
                <a:cxn ang="0">
                  <a:pos x="8" y="66"/>
                </a:cxn>
                <a:cxn ang="0">
                  <a:pos x="8" y="87"/>
                </a:cxn>
                <a:cxn ang="0">
                  <a:pos x="16" y="93"/>
                </a:cxn>
                <a:cxn ang="0">
                  <a:pos x="22" y="76"/>
                </a:cxn>
                <a:cxn ang="0">
                  <a:pos x="18" y="61"/>
                </a:cxn>
                <a:cxn ang="0">
                  <a:pos x="25" y="56"/>
                </a:cxn>
                <a:cxn ang="0">
                  <a:pos x="28" y="56"/>
                </a:cxn>
                <a:cxn ang="0">
                  <a:pos x="27" y="65"/>
                </a:cxn>
                <a:cxn ang="0">
                  <a:pos x="34" y="79"/>
                </a:cxn>
                <a:cxn ang="0">
                  <a:pos x="34" y="83"/>
                </a:cxn>
                <a:cxn ang="0">
                  <a:pos x="39" y="83"/>
                </a:cxn>
                <a:cxn ang="0">
                  <a:pos x="49" y="73"/>
                </a:cxn>
                <a:cxn ang="0">
                  <a:pos x="43" y="65"/>
                </a:cxn>
                <a:cxn ang="0">
                  <a:pos x="45" y="63"/>
                </a:cxn>
                <a:cxn ang="0">
                  <a:pos x="34" y="44"/>
                </a:cxn>
                <a:cxn ang="0">
                  <a:pos x="57" y="31"/>
                </a:cxn>
                <a:cxn ang="0">
                  <a:pos x="57" y="28"/>
                </a:cxn>
                <a:cxn ang="0">
                  <a:pos x="31" y="36"/>
                </a:cxn>
                <a:cxn ang="0">
                  <a:pos x="31" y="34"/>
                </a:cxn>
              </a:cxnLst>
              <a:rect l="0" t="0" r="r" b="b"/>
              <a:pathLst>
                <a:path w="79" h="93">
                  <a:moveTo>
                    <a:pt x="31" y="34"/>
                  </a:moveTo>
                  <a:cubicBezTo>
                    <a:pt x="30" y="36"/>
                    <a:pt x="29" y="38"/>
                    <a:pt x="27" y="38"/>
                  </a:cubicBezTo>
                  <a:cubicBezTo>
                    <a:pt x="20" y="38"/>
                    <a:pt x="17" y="30"/>
                    <a:pt x="17" y="24"/>
                  </a:cubicBezTo>
                  <a:cubicBezTo>
                    <a:pt x="17" y="15"/>
                    <a:pt x="24" y="16"/>
                    <a:pt x="32" y="16"/>
                  </a:cubicBezTo>
                  <a:cubicBezTo>
                    <a:pt x="39" y="16"/>
                    <a:pt x="42" y="15"/>
                    <a:pt x="49" y="15"/>
                  </a:cubicBezTo>
                  <a:cubicBezTo>
                    <a:pt x="54" y="15"/>
                    <a:pt x="58" y="18"/>
                    <a:pt x="64" y="18"/>
                  </a:cubicBezTo>
                  <a:cubicBezTo>
                    <a:pt x="73" y="18"/>
                    <a:pt x="76" y="10"/>
                    <a:pt x="77" y="4"/>
                  </a:cubicBezTo>
                  <a:cubicBezTo>
                    <a:pt x="79" y="4"/>
                    <a:pt x="79" y="1"/>
                    <a:pt x="7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2" y="4"/>
                    <a:pt x="65" y="8"/>
                    <a:pt x="63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17" y="5"/>
                    <a:pt x="12" y="20"/>
                    <a:pt x="12" y="30"/>
                  </a:cubicBezTo>
                  <a:cubicBezTo>
                    <a:pt x="12" y="33"/>
                    <a:pt x="8" y="35"/>
                    <a:pt x="8" y="37"/>
                  </a:cubicBezTo>
                  <a:cubicBezTo>
                    <a:pt x="4" y="47"/>
                    <a:pt x="0" y="51"/>
                    <a:pt x="0" y="61"/>
                  </a:cubicBezTo>
                  <a:cubicBezTo>
                    <a:pt x="0" y="66"/>
                    <a:pt x="6" y="66"/>
                    <a:pt x="8" y="66"/>
                  </a:cubicBezTo>
                  <a:cubicBezTo>
                    <a:pt x="8" y="73"/>
                    <a:pt x="8" y="83"/>
                    <a:pt x="8" y="87"/>
                  </a:cubicBezTo>
                  <a:cubicBezTo>
                    <a:pt x="8" y="90"/>
                    <a:pt x="12" y="93"/>
                    <a:pt x="16" y="93"/>
                  </a:cubicBezTo>
                  <a:cubicBezTo>
                    <a:pt x="20" y="93"/>
                    <a:pt x="22" y="78"/>
                    <a:pt x="22" y="76"/>
                  </a:cubicBezTo>
                  <a:cubicBezTo>
                    <a:pt x="22" y="70"/>
                    <a:pt x="18" y="67"/>
                    <a:pt x="18" y="61"/>
                  </a:cubicBezTo>
                  <a:cubicBezTo>
                    <a:pt x="18" y="58"/>
                    <a:pt x="22" y="56"/>
                    <a:pt x="25" y="56"/>
                  </a:cubicBezTo>
                  <a:cubicBezTo>
                    <a:pt x="26" y="56"/>
                    <a:pt x="27" y="56"/>
                    <a:pt x="28" y="56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7" y="71"/>
                    <a:pt x="34" y="73"/>
                    <a:pt x="34" y="79"/>
                  </a:cubicBezTo>
                  <a:cubicBezTo>
                    <a:pt x="34" y="80"/>
                    <a:pt x="34" y="81"/>
                    <a:pt x="34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78"/>
                    <a:pt x="49" y="78"/>
                    <a:pt x="49" y="73"/>
                  </a:cubicBezTo>
                  <a:cubicBezTo>
                    <a:pt x="47" y="73"/>
                    <a:pt x="43" y="68"/>
                    <a:pt x="43" y="65"/>
                  </a:cubicBezTo>
                  <a:cubicBezTo>
                    <a:pt x="43" y="65"/>
                    <a:pt x="44" y="64"/>
                    <a:pt x="45" y="63"/>
                  </a:cubicBezTo>
                  <a:cubicBezTo>
                    <a:pt x="42" y="61"/>
                    <a:pt x="34" y="46"/>
                    <a:pt x="34" y="44"/>
                  </a:cubicBezTo>
                  <a:cubicBezTo>
                    <a:pt x="46" y="44"/>
                    <a:pt x="47" y="35"/>
                    <a:pt x="57" y="31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4" y="27"/>
                    <a:pt x="31" y="35"/>
                    <a:pt x="31" y="36"/>
                  </a:cubicBezTo>
                  <a:lnTo>
                    <a:pt x="31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16" name="Freeform 107"/>
            <p:cNvSpPr/>
            <p:nvPr/>
          </p:nvSpPr>
          <p:spPr bwMode="auto">
            <a:xfrm>
              <a:off x="6145213" y="2973388"/>
              <a:ext cx="171450" cy="49213"/>
            </a:xfrm>
            <a:custGeom>
              <a:avLst/>
              <a:gdLst/>
              <a:ahLst/>
              <a:cxnLst>
                <a:cxn ang="0">
                  <a:pos x="123" y="36"/>
                </a:cxn>
                <a:cxn ang="0">
                  <a:pos x="114" y="33"/>
                </a:cxn>
                <a:cxn ang="0">
                  <a:pos x="114" y="37"/>
                </a:cxn>
                <a:cxn ang="0">
                  <a:pos x="67" y="31"/>
                </a:cxn>
                <a:cxn ang="0">
                  <a:pos x="56" y="25"/>
                </a:cxn>
                <a:cxn ang="0">
                  <a:pos x="32" y="22"/>
                </a:cxn>
                <a:cxn ang="0">
                  <a:pos x="14" y="20"/>
                </a:cxn>
                <a:cxn ang="0">
                  <a:pos x="0" y="10"/>
                </a:cxn>
                <a:cxn ang="0">
                  <a:pos x="11" y="1"/>
                </a:cxn>
                <a:cxn ang="0">
                  <a:pos x="14" y="3"/>
                </a:cxn>
                <a:cxn ang="0">
                  <a:pos x="22" y="0"/>
                </a:cxn>
                <a:cxn ang="0">
                  <a:pos x="55" y="14"/>
                </a:cxn>
                <a:cxn ang="0">
                  <a:pos x="68" y="7"/>
                </a:cxn>
                <a:cxn ang="0">
                  <a:pos x="88" y="15"/>
                </a:cxn>
                <a:cxn ang="0">
                  <a:pos x="101" y="14"/>
                </a:cxn>
                <a:cxn ang="0">
                  <a:pos x="105" y="14"/>
                </a:cxn>
                <a:cxn ang="0">
                  <a:pos x="89" y="17"/>
                </a:cxn>
                <a:cxn ang="0">
                  <a:pos x="107" y="22"/>
                </a:cxn>
                <a:cxn ang="0">
                  <a:pos x="111" y="26"/>
                </a:cxn>
                <a:cxn ang="0">
                  <a:pos x="121" y="27"/>
                </a:cxn>
                <a:cxn ang="0">
                  <a:pos x="128" y="31"/>
                </a:cxn>
                <a:cxn ang="0">
                  <a:pos x="123" y="36"/>
                </a:cxn>
              </a:cxnLst>
              <a:rect l="0" t="0" r="r" b="b"/>
              <a:pathLst>
                <a:path w="128" h="37">
                  <a:moveTo>
                    <a:pt x="123" y="36"/>
                  </a:moveTo>
                  <a:cubicBezTo>
                    <a:pt x="119" y="36"/>
                    <a:pt x="119" y="33"/>
                    <a:pt x="114" y="33"/>
                  </a:cubicBezTo>
                  <a:cubicBezTo>
                    <a:pt x="113" y="33"/>
                    <a:pt x="114" y="36"/>
                    <a:pt x="114" y="37"/>
                  </a:cubicBezTo>
                  <a:cubicBezTo>
                    <a:pt x="100" y="32"/>
                    <a:pt x="85" y="31"/>
                    <a:pt x="67" y="31"/>
                  </a:cubicBezTo>
                  <a:cubicBezTo>
                    <a:pt x="62" y="31"/>
                    <a:pt x="61" y="25"/>
                    <a:pt x="56" y="25"/>
                  </a:cubicBezTo>
                  <a:cubicBezTo>
                    <a:pt x="48" y="25"/>
                    <a:pt x="41" y="25"/>
                    <a:pt x="32" y="22"/>
                  </a:cubicBezTo>
                  <a:cubicBezTo>
                    <a:pt x="25" y="20"/>
                    <a:pt x="19" y="24"/>
                    <a:pt x="14" y="20"/>
                  </a:cubicBezTo>
                  <a:cubicBezTo>
                    <a:pt x="10" y="15"/>
                    <a:pt x="7" y="10"/>
                    <a:pt x="0" y="10"/>
                  </a:cubicBezTo>
                  <a:cubicBezTo>
                    <a:pt x="0" y="9"/>
                    <a:pt x="8" y="1"/>
                    <a:pt x="11" y="1"/>
                  </a:cubicBezTo>
                  <a:cubicBezTo>
                    <a:pt x="12" y="1"/>
                    <a:pt x="13" y="3"/>
                    <a:pt x="14" y="3"/>
                  </a:cubicBezTo>
                  <a:cubicBezTo>
                    <a:pt x="17" y="3"/>
                    <a:pt x="19" y="0"/>
                    <a:pt x="22" y="0"/>
                  </a:cubicBezTo>
                  <a:cubicBezTo>
                    <a:pt x="35" y="0"/>
                    <a:pt x="41" y="14"/>
                    <a:pt x="55" y="14"/>
                  </a:cubicBezTo>
                  <a:cubicBezTo>
                    <a:pt x="62" y="14"/>
                    <a:pt x="63" y="7"/>
                    <a:pt x="68" y="7"/>
                  </a:cubicBezTo>
                  <a:cubicBezTo>
                    <a:pt x="77" y="7"/>
                    <a:pt x="80" y="15"/>
                    <a:pt x="88" y="1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6"/>
                    <a:pt x="89" y="17"/>
                    <a:pt x="89" y="17"/>
                  </a:cubicBezTo>
                  <a:cubicBezTo>
                    <a:pt x="93" y="22"/>
                    <a:pt x="99" y="22"/>
                    <a:pt x="107" y="22"/>
                  </a:cubicBezTo>
                  <a:cubicBezTo>
                    <a:pt x="110" y="22"/>
                    <a:pt x="110" y="26"/>
                    <a:pt x="111" y="26"/>
                  </a:cubicBezTo>
                  <a:cubicBezTo>
                    <a:pt x="114" y="30"/>
                    <a:pt x="117" y="26"/>
                    <a:pt x="121" y="27"/>
                  </a:cubicBezTo>
                  <a:cubicBezTo>
                    <a:pt x="125" y="29"/>
                    <a:pt x="125" y="30"/>
                    <a:pt x="128" y="31"/>
                  </a:cubicBezTo>
                  <a:cubicBezTo>
                    <a:pt x="127" y="33"/>
                    <a:pt x="124" y="36"/>
                    <a:pt x="123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17" name="Freeform 108"/>
            <p:cNvSpPr/>
            <p:nvPr/>
          </p:nvSpPr>
          <p:spPr bwMode="auto">
            <a:xfrm>
              <a:off x="6386513" y="3013075"/>
              <a:ext cx="52388" cy="12700"/>
            </a:xfrm>
            <a:custGeom>
              <a:avLst/>
              <a:gdLst/>
              <a:ahLst/>
              <a:cxnLst>
                <a:cxn ang="0">
                  <a:pos x="26" y="9"/>
                </a:cxn>
                <a:cxn ang="0">
                  <a:pos x="10" y="9"/>
                </a:cxn>
                <a:cxn ang="0">
                  <a:pos x="0" y="4"/>
                </a:cxn>
                <a:cxn ang="0">
                  <a:pos x="8" y="1"/>
                </a:cxn>
                <a:cxn ang="0">
                  <a:pos x="26" y="4"/>
                </a:cxn>
                <a:cxn ang="0">
                  <a:pos x="39" y="0"/>
                </a:cxn>
                <a:cxn ang="0">
                  <a:pos x="26" y="9"/>
                </a:cxn>
              </a:cxnLst>
              <a:rect l="0" t="0" r="r" b="b"/>
              <a:pathLst>
                <a:path w="39" h="9">
                  <a:moveTo>
                    <a:pt x="26" y="9"/>
                  </a:moveTo>
                  <a:cubicBezTo>
                    <a:pt x="20" y="9"/>
                    <a:pt x="13" y="9"/>
                    <a:pt x="10" y="9"/>
                  </a:cubicBezTo>
                  <a:cubicBezTo>
                    <a:pt x="7" y="9"/>
                    <a:pt x="0" y="9"/>
                    <a:pt x="0" y="4"/>
                  </a:cubicBezTo>
                  <a:cubicBezTo>
                    <a:pt x="0" y="1"/>
                    <a:pt x="5" y="1"/>
                    <a:pt x="8" y="1"/>
                  </a:cubicBezTo>
                  <a:cubicBezTo>
                    <a:pt x="16" y="1"/>
                    <a:pt x="19" y="4"/>
                    <a:pt x="26" y="4"/>
                  </a:cubicBezTo>
                  <a:cubicBezTo>
                    <a:pt x="32" y="4"/>
                    <a:pt x="35" y="2"/>
                    <a:pt x="39" y="0"/>
                  </a:cubicBezTo>
                  <a:cubicBezTo>
                    <a:pt x="35" y="6"/>
                    <a:pt x="32" y="7"/>
                    <a:pt x="2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18" name="Freeform 109"/>
            <p:cNvSpPr/>
            <p:nvPr/>
          </p:nvSpPr>
          <p:spPr bwMode="auto">
            <a:xfrm>
              <a:off x="6335713" y="3016250"/>
              <a:ext cx="36513" cy="12700"/>
            </a:xfrm>
            <a:custGeom>
              <a:avLst/>
              <a:gdLst/>
              <a:ahLst/>
              <a:cxnLst>
                <a:cxn ang="0">
                  <a:pos x="27" y="6"/>
                </a:cxn>
                <a:cxn ang="0">
                  <a:pos x="23" y="6"/>
                </a:cxn>
                <a:cxn ang="0">
                  <a:pos x="19" y="5"/>
                </a:cxn>
                <a:cxn ang="0">
                  <a:pos x="9" y="9"/>
                </a:cxn>
                <a:cxn ang="0">
                  <a:pos x="0" y="6"/>
                </a:cxn>
                <a:cxn ang="0">
                  <a:pos x="7" y="1"/>
                </a:cxn>
                <a:cxn ang="0">
                  <a:pos x="16" y="3"/>
                </a:cxn>
                <a:cxn ang="0">
                  <a:pos x="16" y="0"/>
                </a:cxn>
                <a:cxn ang="0">
                  <a:pos x="27" y="0"/>
                </a:cxn>
                <a:cxn ang="0">
                  <a:pos x="27" y="6"/>
                </a:cxn>
              </a:cxnLst>
              <a:rect l="0" t="0" r="r" b="b"/>
              <a:pathLst>
                <a:path w="27" h="9">
                  <a:moveTo>
                    <a:pt x="27" y="6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6"/>
                    <a:pt x="13" y="9"/>
                    <a:pt x="9" y="9"/>
                  </a:cubicBezTo>
                  <a:cubicBezTo>
                    <a:pt x="5" y="9"/>
                    <a:pt x="0" y="8"/>
                    <a:pt x="0" y="6"/>
                  </a:cubicBezTo>
                  <a:cubicBezTo>
                    <a:pt x="0" y="1"/>
                    <a:pt x="3" y="1"/>
                    <a:pt x="7" y="1"/>
                  </a:cubicBezTo>
                  <a:cubicBezTo>
                    <a:pt x="11" y="1"/>
                    <a:pt x="13" y="2"/>
                    <a:pt x="16" y="3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6" y="5"/>
                    <a:pt x="27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19" name="Freeform 110"/>
            <p:cNvSpPr/>
            <p:nvPr/>
          </p:nvSpPr>
          <p:spPr bwMode="auto">
            <a:xfrm>
              <a:off x="6373813" y="3030538"/>
              <a:ext cx="26988" cy="19050"/>
            </a:xfrm>
            <a:custGeom>
              <a:avLst/>
              <a:gdLst/>
              <a:ahLst/>
              <a:cxnLst>
                <a:cxn ang="0">
                  <a:pos x="15" y="14"/>
                </a:cxn>
                <a:cxn ang="0">
                  <a:pos x="12" y="9"/>
                </a:cxn>
                <a:cxn ang="0">
                  <a:pos x="0" y="4"/>
                </a:cxn>
                <a:cxn ang="0">
                  <a:pos x="9" y="1"/>
                </a:cxn>
                <a:cxn ang="0">
                  <a:pos x="13" y="1"/>
                </a:cxn>
                <a:cxn ang="0">
                  <a:pos x="20" y="11"/>
                </a:cxn>
                <a:cxn ang="0">
                  <a:pos x="16" y="14"/>
                </a:cxn>
                <a:cxn ang="0">
                  <a:pos x="15" y="14"/>
                </a:cxn>
              </a:cxnLst>
              <a:rect l="0" t="0" r="r" b="b"/>
              <a:pathLst>
                <a:path w="20" h="14">
                  <a:moveTo>
                    <a:pt x="15" y="14"/>
                  </a:moveTo>
                  <a:cubicBezTo>
                    <a:pt x="12" y="14"/>
                    <a:pt x="12" y="10"/>
                    <a:pt x="12" y="9"/>
                  </a:cubicBezTo>
                  <a:cubicBezTo>
                    <a:pt x="8" y="9"/>
                    <a:pt x="0" y="8"/>
                    <a:pt x="0" y="4"/>
                  </a:cubicBezTo>
                  <a:cubicBezTo>
                    <a:pt x="0" y="0"/>
                    <a:pt x="6" y="1"/>
                    <a:pt x="9" y="1"/>
                  </a:cubicBezTo>
                  <a:cubicBezTo>
                    <a:pt x="10" y="1"/>
                    <a:pt x="12" y="1"/>
                    <a:pt x="13" y="1"/>
                  </a:cubicBezTo>
                  <a:cubicBezTo>
                    <a:pt x="13" y="7"/>
                    <a:pt x="20" y="6"/>
                    <a:pt x="20" y="11"/>
                  </a:cubicBezTo>
                  <a:cubicBezTo>
                    <a:pt x="20" y="13"/>
                    <a:pt x="18" y="14"/>
                    <a:pt x="16" y="14"/>
                  </a:cubicBezTo>
                  <a:cubicBezTo>
                    <a:pt x="16" y="14"/>
                    <a:pt x="15" y="14"/>
                    <a:pt x="1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0" name="Freeform 111"/>
            <p:cNvSpPr/>
            <p:nvPr/>
          </p:nvSpPr>
          <p:spPr bwMode="auto">
            <a:xfrm>
              <a:off x="6323013" y="3014663"/>
              <a:ext cx="11113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6" y="2"/>
                    <a:pt x="8" y="3"/>
                  </a:cubicBezTo>
                  <a:cubicBezTo>
                    <a:pt x="7" y="6"/>
                    <a:pt x="5" y="8"/>
                    <a:pt x="3" y="8"/>
                  </a:cubicBez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1" name="Freeform 112"/>
            <p:cNvSpPr/>
            <p:nvPr/>
          </p:nvSpPr>
          <p:spPr bwMode="auto">
            <a:xfrm>
              <a:off x="6448425" y="3016250"/>
              <a:ext cx="58738" cy="34925"/>
            </a:xfrm>
            <a:custGeom>
              <a:avLst/>
              <a:gdLst/>
              <a:ahLst/>
              <a:cxnLst>
                <a:cxn ang="0">
                  <a:pos x="19" y="13"/>
                </a:cxn>
                <a:cxn ang="0">
                  <a:pos x="17" y="19"/>
                </a:cxn>
                <a:cxn ang="0">
                  <a:pos x="3" y="26"/>
                </a:cxn>
                <a:cxn ang="0">
                  <a:pos x="0" y="22"/>
                </a:cxn>
                <a:cxn ang="0">
                  <a:pos x="15" y="10"/>
                </a:cxn>
                <a:cxn ang="0">
                  <a:pos x="17" y="6"/>
                </a:cxn>
                <a:cxn ang="0">
                  <a:pos x="45" y="3"/>
                </a:cxn>
                <a:cxn ang="0">
                  <a:pos x="19" y="13"/>
                </a:cxn>
              </a:cxnLst>
              <a:rect l="0" t="0" r="r" b="b"/>
              <a:pathLst>
                <a:path w="45" h="26">
                  <a:moveTo>
                    <a:pt x="19" y="13"/>
                  </a:moveTo>
                  <a:cubicBezTo>
                    <a:pt x="16" y="13"/>
                    <a:pt x="19" y="17"/>
                    <a:pt x="17" y="19"/>
                  </a:cubicBezTo>
                  <a:cubicBezTo>
                    <a:pt x="15" y="21"/>
                    <a:pt x="8" y="26"/>
                    <a:pt x="3" y="26"/>
                  </a:cubicBezTo>
                  <a:cubicBezTo>
                    <a:pt x="1" y="26"/>
                    <a:pt x="0" y="24"/>
                    <a:pt x="0" y="22"/>
                  </a:cubicBezTo>
                  <a:cubicBezTo>
                    <a:pt x="0" y="12"/>
                    <a:pt x="8" y="12"/>
                    <a:pt x="15" y="10"/>
                  </a:cubicBezTo>
                  <a:cubicBezTo>
                    <a:pt x="16" y="10"/>
                    <a:pt x="16" y="7"/>
                    <a:pt x="17" y="6"/>
                  </a:cubicBezTo>
                  <a:cubicBezTo>
                    <a:pt x="21" y="2"/>
                    <a:pt x="41" y="0"/>
                    <a:pt x="45" y="3"/>
                  </a:cubicBezTo>
                  <a:cubicBezTo>
                    <a:pt x="40" y="9"/>
                    <a:pt x="26" y="13"/>
                    <a:pt x="19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2" name="Freeform 113"/>
            <p:cNvSpPr/>
            <p:nvPr/>
          </p:nvSpPr>
          <p:spPr bwMode="auto">
            <a:xfrm>
              <a:off x="6489700" y="2922588"/>
              <a:ext cx="17463" cy="19050"/>
            </a:xfrm>
            <a:custGeom>
              <a:avLst/>
              <a:gdLst/>
              <a:ahLst/>
              <a:cxnLst>
                <a:cxn ang="0">
                  <a:pos x="13" y="8"/>
                </a:cxn>
                <a:cxn ang="0">
                  <a:pos x="8" y="14"/>
                </a:cxn>
                <a:cxn ang="0">
                  <a:pos x="0" y="5"/>
                </a:cxn>
                <a:cxn ang="0">
                  <a:pos x="13" y="8"/>
                </a:cxn>
              </a:cxnLst>
              <a:rect l="0" t="0" r="r" b="b"/>
              <a:pathLst>
                <a:path w="13" h="14">
                  <a:moveTo>
                    <a:pt x="13" y="8"/>
                  </a:moveTo>
                  <a:cubicBezTo>
                    <a:pt x="13" y="9"/>
                    <a:pt x="10" y="14"/>
                    <a:pt x="8" y="14"/>
                  </a:cubicBezTo>
                  <a:cubicBezTo>
                    <a:pt x="6" y="14"/>
                    <a:pt x="0" y="9"/>
                    <a:pt x="0" y="5"/>
                  </a:cubicBezTo>
                  <a:cubicBezTo>
                    <a:pt x="0" y="0"/>
                    <a:pt x="13" y="4"/>
                    <a:pt x="13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3" name="Freeform 114"/>
            <p:cNvSpPr/>
            <p:nvPr/>
          </p:nvSpPr>
          <p:spPr bwMode="auto">
            <a:xfrm>
              <a:off x="6519863" y="2924175"/>
              <a:ext cx="47625" cy="14288"/>
            </a:xfrm>
            <a:custGeom>
              <a:avLst/>
              <a:gdLst/>
              <a:ahLst/>
              <a:cxnLst>
                <a:cxn ang="0">
                  <a:pos x="31" y="2"/>
                </a:cxn>
                <a:cxn ang="0">
                  <a:pos x="36" y="10"/>
                </a:cxn>
                <a:cxn ang="0">
                  <a:pos x="34" y="10"/>
                </a:cxn>
                <a:cxn ang="0">
                  <a:pos x="18" y="6"/>
                </a:cxn>
                <a:cxn ang="0">
                  <a:pos x="8" y="6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23" y="0"/>
                </a:cxn>
                <a:cxn ang="0">
                  <a:pos x="30" y="2"/>
                </a:cxn>
                <a:cxn ang="0">
                  <a:pos x="31" y="2"/>
                </a:cxn>
              </a:cxnLst>
              <a:rect l="0" t="0" r="r" b="b"/>
              <a:pathLst>
                <a:path w="36" h="10">
                  <a:moveTo>
                    <a:pt x="31" y="2"/>
                  </a:moveTo>
                  <a:cubicBezTo>
                    <a:pt x="32" y="5"/>
                    <a:pt x="36" y="6"/>
                    <a:pt x="36" y="10"/>
                  </a:cubicBezTo>
                  <a:cubicBezTo>
                    <a:pt x="36" y="10"/>
                    <a:pt x="35" y="10"/>
                    <a:pt x="34" y="10"/>
                  </a:cubicBezTo>
                  <a:cubicBezTo>
                    <a:pt x="28" y="10"/>
                    <a:pt x="25" y="6"/>
                    <a:pt x="18" y="6"/>
                  </a:cubicBezTo>
                  <a:cubicBezTo>
                    <a:pt x="14" y="6"/>
                    <a:pt x="12" y="6"/>
                    <a:pt x="8" y="6"/>
                  </a:cubicBezTo>
                  <a:cubicBezTo>
                    <a:pt x="6" y="6"/>
                    <a:pt x="0" y="4"/>
                    <a:pt x="0" y="4"/>
                  </a:cubicBezTo>
                  <a:cubicBezTo>
                    <a:pt x="0" y="2"/>
                    <a:pt x="3" y="1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3"/>
                    <a:pt x="27" y="2"/>
                    <a:pt x="30" y="2"/>
                  </a:cubicBezTo>
                  <a:lnTo>
                    <a:pt x="3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4" name="Freeform 115"/>
            <p:cNvSpPr/>
            <p:nvPr/>
          </p:nvSpPr>
          <p:spPr bwMode="auto">
            <a:xfrm>
              <a:off x="6513513" y="2836863"/>
              <a:ext cx="19050" cy="46038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5"/>
                </a:cxn>
                <a:cxn ang="0">
                  <a:pos x="14" y="24"/>
                </a:cxn>
                <a:cxn ang="0">
                  <a:pos x="11" y="17"/>
                </a:cxn>
                <a:cxn ang="0">
                  <a:pos x="15" y="12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3" y="21"/>
                </a:cxn>
                <a:cxn ang="0">
                  <a:pos x="3" y="27"/>
                </a:cxn>
                <a:cxn ang="0">
                  <a:pos x="9" y="35"/>
                </a:cxn>
                <a:cxn ang="0">
                  <a:pos x="4" y="28"/>
                </a:cxn>
              </a:cxnLst>
              <a:rect l="0" t="0" r="r" b="b"/>
              <a:pathLst>
                <a:path w="15" h="35">
                  <a:moveTo>
                    <a:pt x="4" y="28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8" y="25"/>
                    <a:pt x="12" y="24"/>
                    <a:pt x="14" y="24"/>
                  </a:cubicBezTo>
                  <a:cubicBezTo>
                    <a:pt x="14" y="20"/>
                    <a:pt x="11" y="20"/>
                    <a:pt x="11" y="17"/>
                  </a:cubicBezTo>
                  <a:cubicBezTo>
                    <a:pt x="11" y="15"/>
                    <a:pt x="15" y="14"/>
                    <a:pt x="15" y="12"/>
                  </a:cubicBezTo>
                  <a:cubicBezTo>
                    <a:pt x="8" y="10"/>
                    <a:pt x="4" y="6"/>
                    <a:pt x="4" y="0"/>
                  </a:cubicBezTo>
                  <a:cubicBezTo>
                    <a:pt x="0" y="2"/>
                    <a:pt x="0" y="5"/>
                    <a:pt x="0" y="9"/>
                  </a:cubicBezTo>
                  <a:cubicBezTo>
                    <a:pt x="0" y="15"/>
                    <a:pt x="3" y="16"/>
                    <a:pt x="3" y="21"/>
                  </a:cubicBezTo>
                  <a:cubicBezTo>
                    <a:pt x="3" y="26"/>
                    <a:pt x="3" y="24"/>
                    <a:pt x="3" y="27"/>
                  </a:cubicBezTo>
                  <a:cubicBezTo>
                    <a:pt x="3" y="30"/>
                    <a:pt x="4" y="35"/>
                    <a:pt x="9" y="35"/>
                  </a:cubicBezTo>
                  <a:cubicBezTo>
                    <a:pt x="7" y="32"/>
                    <a:pt x="6" y="31"/>
                    <a:pt x="4" y="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5" name="Freeform 119"/>
            <p:cNvSpPr/>
            <p:nvPr/>
          </p:nvSpPr>
          <p:spPr bwMode="auto">
            <a:xfrm>
              <a:off x="6424613" y="2709863"/>
              <a:ext cx="76200" cy="71438"/>
            </a:xfrm>
            <a:custGeom>
              <a:avLst/>
              <a:gdLst/>
              <a:ahLst/>
              <a:cxnLst>
                <a:cxn ang="0">
                  <a:pos x="48" y="38"/>
                </a:cxn>
                <a:cxn ang="0">
                  <a:pos x="46" y="35"/>
                </a:cxn>
                <a:cxn ang="0">
                  <a:pos x="42" y="40"/>
                </a:cxn>
                <a:cxn ang="0">
                  <a:pos x="47" y="48"/>
                </a:cxn>
                <a:cxn ang="0">
                  <a:pos x="42" y="53"/>
                </a:cxn>
                <a:cxn ang="0">
                  <a:pos x="40" y="50"/>
                </a:cxn>
                <a:cxn ang="0">
                  <a:pos x="36" y="51"/>
                </a:cxn>
                <a:cxn ang="0">
                  <a:pos x="26" y="37"/>
                </a:cxn>
                <a:cxn ang="0">
                  <a:pos x="28" y="32"/>
                </a:cxn>
                <a:cxn ang="0">
                  <a:pos x="27" y="29"/>
                </a:cxn>
                <a:cxn ang="0">
                  <a:pos x="21" y="28"/>
                </a:cxn>
                <a:cxn ang="0">
                  <a:pos x="21" y="32"/>
                </a:cxn>
                <a:cxn ang="0">
                  <a:pos x="17" y="30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4" y="45"/>
                </a:cxn>
                <a:cxn ang="0">
                  <a:pos x="4" y="36"/>
                </a:cxn>
                <a:cxn ang="0">
                  <a:pos x="2" y="32"/>
                </a:cxn>
                <a:cxn ang="0">
                  <a:pos x="5" y="22"/>
                </a:cxn>
                <a:cxn ang="0">
                  <a:pos x="19" y="14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2" y="0"/>
                </a:cxn>
                <a:cxn ang="0">
                  <a:pos x="48" y="4"/>
                </a:cxn>
                <a:cxn ang="0">
                  <a:pos x="58" y="33"/>
                </a:cxn>
                <a:cxn ang="0">
                  <a:pos x="53" y="46"/>
                </a:cxn>
                <a:cxn ang="0">
                  <a:pos x="48" y="36"/>
                </a:cxn>
                <a:cxn ang="0">
                  <a:pos x="48" y="38"/>
                </a:cxn>
              </a:cxnLst>
              <a:rect l="0" t="0" r="r" b="b"/>
              <a:pathLst>
                <a:path w="58" h="53">
                  <a:moveTo>
                    <a:pt x="48" y="38"/>
                  </a:moveTo>
                  <a:cubicBezTo>
                    <a:pt x="48" y="37"/>
                    <a:pt x="47" y="36"/>
                    <a:pt x="46" y="35"/>
                  </a:cubicBezTo>
                  <a:cubicBezTo>
                    <a:pt x="44" y="37"/>
                    <a:pt x="42" y="38"/>
                    <a:pt x="42" y="40"/>
                  </a:cubicBezTo>
                  <a:cubicBezTo>
                    <a:pt x="42" y="43"/>
                    <a:pt x="47" y="44"/>
                    <a:pt x="47" y="48"/>
                  </a:cubicBezTo>
                  <a:cubicBezTo>
                    <a:pt x="47" y="51"/>
                    <a:pt x="45" y="53"/>
                    <a:pt x="42" y="53"/>
                  </a:cubicBezTo>
                  <a:cubicBezTo>
                    <a:pt x="41" y="53"/>
                    <a:pt x="40" y="51"/>
                    <a:pt x="40" y="50"/>
                  </a:cubicBezTo>
                  <a:cubicBezTo>
                    <a:pt x="39" y="51"/>
                    <a:pt x="37" y="51"/>
                    <a:pt x="36" y="51"/>
                  </a:cubicBezTo>
                  <a:cubicBezTo>
                    <a:pt x="31" y="51"/>
                    <a:pt x="26" y="44"/>
                    <a:pt x="26" y="37"/>
                  </a:cubicBezTo>
                  <a:cubicBezTo>
                    <a:pt x="26" y="34"/>
                    <a:pt x="27" y="33"/>
                    <a:pt x="28" y="32"/>
                  </a:cubicBezTo>
                  <a:cubicBezTo>
                    <a:pt x="28" y="31"/>
                    <a:pt x="27" y="30"/>
                    <a:pt x="27" y="2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30"/>
                    <a:pt x="20" y="31"/>
                    <a:pt x="21" y="32"/>
                  </a:cubicBezTo>
                  <a:cubicBezTo>
                    <a:pt x="18" y="32"/>
                    <a:pt x="18" y="31"/>
                    <a:pt x="17" y="30"/>
                  </a:cubicBezTo>
                  <a:cubicBezTo>
                    <a:pt x="17" y="30"/>
                    <a:pt x="16" y="31"/>
                    <a:pt x="16" y="32"/>
                  </a:cubicBezTo>
                  <a:cubicBezTo>
                    <a:pt x="14" y="31"/>
                    <a:pt x="12" y="28"/>
                    <a:pt x="12" y="28"/>
                  </a:cubicBezTo>
                  <a:cubicBezTo>
                    <a:pt x="8" y="32"/>
                    <a:pt x="8" y="45"/>
                    <a:pt x="4" y="45"/>
                  </a:cubicBezTo>
                  <a:cubicBezTo>
                    <a:pt x="0" y="45"/>
                    <a:pt x="4" y="37"/>
                    <a:pt x="4" y="36"/>
                  </a:cubicBezTo>
                  <a:cubicBezTo>
                    <a:pt x="4" y="35"/>
                    <a:pt x="2" y="33"/>
                    <a:pt x="2" y="32"/>
                  </a:cubicBezTo>
                  <a:cubicBezTo>
                    <a:pt x="2" y="28"/>
                    <a:pt x="4" y="26"/>
                    <a:pt x="5" y="22"/>
                  </a:cubicBezTo>
                  <a:cubicBezTo>
                    <a:pt x="13" y="22"/>
                    <a:pt x="11" y="14"/>
                    <a:pt x="19" y="14"/>
                  </a:cubicBezTo>
                  <a:cubicBezTo>
                    <a:pt x="24" y="14"/>
                    <a:pt x="23" y="20"/>
                    <a:pt x="26" y="20"/>
                  </a:cubicBezTo>
                  <a:cubicBezTo>
                    <a:pt x="27" y="20"/>
                    <a:pt x="27" y="20"/>
                    <a:pt x="28" y="20"/>
                  </a:cubicBezTo>
                  <a:cubicBezTo>
                    <a:pt x="28" y="18"/>
                    <a:pt x="30" y="16"/>
                    <a:pt x="32" y="15"/>
                  </a:cubicBezTo>
                  <a:cubicBezTo>
                    <a:pt x="32" y="10"/>
                    <a:pt x="39" y="12"/>
                    <a:pt x="41" y="9"/>
                  </a:cubicBezTo>
                  <a:cubicBezTo>
                    <a:pt x="42" y="7"/>
                    <a:pt x="42" y="1"/>
                    <a:pt x="42" y="0"/>
                  </a:cubicBezTo>
                  <a:cubicBezTo>
                    <a:pt x="45" y="0"/>
                    <a:pt x="47" y="2"/>
                    <a:pt x="48" y="4"/>
                  </a:cubicBezTo>
                  <a:cubicBezTo>
                    <a:pt x="51" y="7"/>
                    <a:pt x="58" y="30"/>
                    <a:pt x="58" y="33"/>
                  </a:cubicBezTo>
                  <a:cubicBezTo>
                    <a:pt x="58" y="37"/>
                    <a:pt x="53" y="39"/>
                    <a:pt x="53" y="46"/>
                  </a:cubicBezTo>
                  <a:cubicBezTo>
                    <a:pt x="51" y="46"/>
                    <a:pt x="48" y="37"/>
                    <a:pt x="48" y="36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6" name="Freeform 120"/>
            <p:cNvSpPr/>
            <p:nvPr/>
          </p:nvSpPr>
          <p:spPr bwMode="auto">
            <a:xfrm>
              <a:off x="6354763" y="2690813"/>
              <a:ext cx="36513" cy="39688"/>
            </a:xfrm>
            <a:custGeom>
              <a:avLst/>
              <a:gdLst/>
              <a:ahLst/>
              <a:cxnLst>
                <a:cxn ang="0">
                  <a:pos x="3" y="29"/>
                </a:cxn>
                <a:cxn ang="0">
                  <a:pos x="0" y="29"/>
                </a:cxn>
                <a:cxn ang="0">
                  <a:pos x="22" y="5"/>
                </a:cxn>
                <a:cxn ang="0">
                  <a:pos x="25" y="0"/>
                </a:cxn>
                <a:cxn ang="0">
                  <a:pos x="28" y="6"/>
                </a:cxn>
                <a:cxn ang="0">
                  <a:pos x="24" y="9"/>
                </a:cxn>
                <a:cxn ang="0">
                  <a:pos x="17" y="13"/>
                </a:cxn>
                <a:cxn ang="0">
                  <a:pos x="3" y="29"/>
                </a:cxn>
              </a:cxnLst>
              <a:rect l="0" t="0" r="r" b="b"/>
              <a:pathLst>
                <a:path w="28" h="29">
                  <a:moveTo>
                    <a:pt x="3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4" y="18"/>
                    <a:pt x="18" y="13"/>
                    <a:pt x="22" y="5"/>
                  </a:cubicBezTo>
                  <a:cubicBezTo>
                    <a:pt x="23" y="3"/>
                    <a:pt x="23" y="1"/>
                    <a:pt x="25" y="0"/>
                  </a:cubicBezTo>
                  <a:cubicBezTo>
                    <a:pt x="24" y="4"/>
                    <a:pt x="26" y="5"/>
                    <a:pt x="28" y="6"/>
                  </a:cubicBezTo>
                  <a:cubicBezTo>
                    <a:pt x="26" y="8"/>
                    <a:pt x="26" y="9"/>
                    <a:pt x="24" y="9"/>
                  </a:cubicBezTo>
                  <a:cubicBezTo>
                    <a:pt x="23" y="12"/>
                    <a:pt x="20" y="13"/>
                    <a:pt x="17" y="13"/>
                  </a:cubicBezTo>
                  <a:cubicBezTo>
                    <a:pt x="15" y="22"/>
                    <a:pt x="8" y="26"/>
                    <a:pt x="3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7" name="Freeform 121"/>
            <p:cNvSpPr/>
            <p:nvPr/>
          </p:nvSpPr>
          <p:spPr bwMode="auto">
            <a:xfrm>
              <a:off x="6383338" y="2563813"/>
              <a:ext cx="71438" cy="101600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6" y="20"/>
                </a:cxn>
                <a:cxn ang="0">
                  <a:pos x="5" y="7"/>
                </a:cxn>
                <a:cxn ang="0">
                  <a:pos x="9" y="0"/>
                </a:cxn>
                <a:cxn ang="0">
                  <a:pos x="16" y="7"/>
                </a:cxn>
                <a:cxn ang="0">
                  <a:pos x="21" y="3"/>
                </a:cxn>
                <a:cxn ang="0">
                  <a:pos x="22" y="5"/>
                </a:cxn>
                <a:cxn ang="0">
                  <a:pos x="23" y="8"/>
                </a:cxn>
                <a:cxn ang="0">
                  <a:pos x="28" y="25"/>
                </a:cxn>
                <a:cxn ang="0">
                  <a:pos x="20" y="42"/>
                </a:cxn>
                <a:cxn ang="0">
                  <a:pos x="30" y="59"/>
                </a:cxn>
                <a:cxn ang="0">
                  <a:pos x="30" y="58"/>
                </a:cxn>
                <a:cxn ang="0">
                  <a:pos x="34" y="55"/>
                </a:cxn>
                <a:cxn ang="0">
                  <a:pos x="43" y="64"/>
                </a:cxn>
                <a:cxn ang="0">
                  <a:pos x="46" y="61"/>
                </a:cxn>
                <a:cxn ang="0">
                  <a:pos x="49" y="62"/>
                </a:cxn>
                <a:cxn ang="0">
                  <a:pos x="46" y="66"/>
                </a:cxn>
                <a:cxn ang="0">
                  <a:pos x="49" y="66"/>
                </a:cxn>
                <a:cxn ang="0">
                  <a:pos x="54" y="71"/>
                </a:cxn>
                <a:cxn ang="0">
                  <a:pos x="54" y="74"/>
                </a:cxn>
                <a:cxn ang="0">
                  <a:pos x="53" y="76"/>
                </a:cxn>
                <a:cxn ang="0">
                  <a:pos x="51" y="73"/>
                </a:cxn>
                <a:cxn ang="0">
                  <a:pos x="36" y="61"/>
                </a:cxn>
                <a:cxn ang="0">
                  <a:pos x="37" y="69"/>
                </a:cxn>
                <a:cxn ang="0">
                  <a:pos x="25" y="60"/>
                </a:cxn>
                <a:cxn ang="0">
                  <a:pos x="19" y="62"/>
                </a:cxn>
                <a:cxn ang="0">
                  <a:pos x="13" y="57"/>
                </a:cxn>
                <a:cxn ang="0">
                  <a:pos x="15" y="53"/>
                </a:cxn>
                <a:cxn ang="0">
                  <a:pos x="15" y="49"/>
                </a:cxn>
                <a:cxn ang="0">
                  <a:pos x="13" y="49"/>
                </a:cxn>
                <a:cxn ang="0">
                  <a:pos x="10" y="51"/>
                </a:cxn>
                <a:cxn ang="0">
                  <a:pos x="1" y="44"/>
                </a:cxn>
                <a:cxn ang="0">
                  <a:pos x="4" y="31"/>
                </a:cxn>
              </a:cxnLst>
              <a:rect l="0" t="0" r="r" b="b"/>
              <a:pathLst>
                <a:path w="54" h="76">
                  <a:moveTo>
                    <a:pt x="4" y="31"/>
                  </a:moveTo>
                  <a:cubicBezTo>
                    <a:pt x="6" y="28"/>
                    <a:pt x="6" y="23"/>
                    <a:pt x="6" y="20"/>
                  </a:cubicBezTo>
                  <a:cubicBezTo>
                    <a:pt x="7" y="15"/>
                    <a:pt x="5" y="12"/>
                    <a:pt x="5" y="7"/>
                  </a:cubicBezTo>
                  <a:cubicBezTo>
                    <a:pt x="5" y="3"/>
                    <a:pt x="6" y="0"/>
                    <a:pt x="9" y="0"/>
                  </a:cubicBezTo>
                  <a:cubicBezTo>
                    <a:pt x="13" y="0"/>
                    <a:pt x="12" y="7"/>
                    <a:pt x="16" y="7"/>
                  </a:cubicBezTo>
                  <a:cubicBezTo>
                    <a:pt x="18" y="7"/>
                    <a:pt x="20" y="4"/>
                    <a:pt x="21" y="3"/>
                  </a:cubicBezTo>
                  <a:cubicBezTo>
                    <a:pt x="21" y="3"/>
                    <a:pt x="22" y="4"/>
                    <a:pt x="22" y="5"/>
                  </a:cubicBezTo>
                  <a:cubicBezTo>
                    <a:pt x="22" y="6"/>
                    <a:pt x="23" y="7"/>
                    <a:pt x="23" y="8"/>
                  </a:cubicBezTo>
                  <a:cubicBezTo>
                    <a:pt x="23" y="13"/>
                    <a:pt x="28" y="18"/>
                    <a:pt x="28" y="25"/>
                  </a:cubicBezTo>
                  <a:cubicBezTo>
                    <a:pt x="28" y="33"/>
                    <a:pt x="20" y="34"/>
                    <a:pt x="20" y="42"/>
                  </a:cubicBezTo>
                  <a:cubicBezTo>
                    <a:pt x="20" y="48"/>
                    <a:pt x="26" y="57"/>
                    <a:pt x="30" y="59"/>
                  </a:cubicBezTo>
                  <a:cubicBezTo>
                    <a:pt x="30" y="59"/>
                    <a:pt x="30" y="58"/>
                    <a:pt x="30" y="58"/>
                  </a:cubicBezTo>
                  <a:cubicBezTo>
                    <a:pt x="30" y="56"/>
                    <a:pt x="32" y="54"/>
                    <a:pt x="34" y="55"/>
                  </a:cubicBezTo>
                  <a:cubicBezTo>
                    <a:pt x="39" y="55"/>
                    <a:pt x="40" y="63"/>
                    <a:pt x="43" y="64"/>
                  </a:cubicBezTo>
                  <a:cubicBezTo>
                    <a:pt x="44" y="64"/>
                    <a:pt x="45" y="61"/>
                    <a:pt x="46" y="61"/>
                  </a:cubicBezTo>
                  <a:cubicBezTo>
                    <a:pt x="47" y="61"/>
                    <a:pt x="48" y="62"/>
                    <a:pt x="49" y="62"/>
                  </a:cubicBezTo>
                  <a:cubicBezTo>
                    <a:pt x="48" y="64"/>
                    <a:pt x="46" y="64"/>
                    <a:pt x="46" y="66"/>
                  </a:cubicBezTo>
                  <a:cubicBezTo>
                    <a:pt x="46" y="67"/>
                    <a:pt x="48" y="67"/>
                    <a:pt x="49" y="66"/>
                  </a:cubicBezTo>
                  <a:cubicBezTo>
                    <a:pt x="49" y="69"/>
                    <a:pt x="51" y="71"/>
                    <a:pt x="54" y="71"/>
                  </a:cubicBezTo>
                  <a:cubicBezTo>
                    <a:pt x="54" y="72"/>
                    <a:pt x="54" y="73"/>
                    <a:pt x="54" y="74"/>
                  </a:cubicBezTo>
                  <a:cubicBezTo>
                    <a:pt x="54" y="75"/>
                    <a:pt x="53" y="76"/>
                    <a:pt x="53" y="76"/>
                  </a:cubicBezTo>
                  <a:cubicBezTo>
                    <a:pt x="51" y="76"/>
                    <a:pt x="51" y="74"/>
                    <a:pt x="51" y="73"/>
                  </a:cubicBezTo>
                  <a:cubicBezTo>
                    <a:pt x="48" y="69"/>
                    <a:pt x="39" y="65"/>
                    <a:pt x="36" y="61"/>
                  </a:cubicBezTo>
                  <a:cubicBezTo>
                    <a:pt x="34" y="64"/>
                    <a:pt x="35" y="66"/>
                    <a:pt x="37" y="69"/>
                  </a:cubicBezTo>
                  <a:cubicBezTo>
                    <a:pt x="31" y="69"/>
                    <a:pt x="31" y="60"/>
                    <a:pt x="25" y="60"/>
                  </a:cubicBezTo>
                  <a:cubicBezTo>
                    <a:pt x="23" y="60"/>
                    <a:pt x="21" y="62"/>
                    <a:pt x="19" y="62"/>
                  </a:cubicBezTo>
                  <a:cubicBezTo>
                    <a:pt x="16" y="62"/>
                    <a:pt x="13" y="59"/>
                    <a:pt x="13" y="57"/>
                  </a:cubicBezTo>
                  <a:cubicBezTo>
                    <a:pt x="13" y="55"/>
                    <a:pt x="14" y="53"/>
                    <a:pt x="15" y="53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50"/>
                    <a:pt x="11" y="51"/>
                    <a:pt x="10" y="51"/>
                  </a:cubicBezTo>
                  <a:cubicBezTo>
                    <a:pt x="8" y="51"/>
                    <a:pt x="1" y="47"/>
                    <a:pt x="1" y="44"/>
                  </a:cubicBezTo>
                  <a:cubicBezTo>
                    <a:pt x="1" y="38"/>
                    <a:pt x="0" y="30"/>
                    <a:pt x="4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8" name="Freeform 122"/>
            <p:cNvSpPr/>
            <p:nvPr/>
          </p:nvSpPr>
          <p:spPr bwMode="auto">
            <a:xfrm>
              <a:off x="6457950" y="2665413"/>
              <a:ext cx="23813" cy="41275"/>
            </a:xfrm>
            <a:custGeom>
              <a:avLst/>
              <a:gdLst/>
              <a:ahLst/>
              <a:cxnLst>
                <a:cxn ang="0">
                  <a:pos x="16" y="20"/>
                </a:cxn>
                <a:cxn ang="0">
                  <a:pos x="10" y="20"/>
                </a:cxn>
                <a:cxn ang="0">
                  <a:pos x="14" y="28"/>
                </a:cxn>
                <a:cxn ang="0">
                  <a:pos x="14" y="30"/>
                </a:cxn>
                <a:cxn ang="0">
                  <a:pos x="10" y="30"/>
                </a:cxn>
                <a:cxn ang="0">
                  <a:pos x="8" y="25"/>
                </a:cxn>
                <a:cxn ang="0">
                  <a:pos x="8" y="23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8" y="15"/>
                </a:cxn>
                <a:cxn ang="0">
                  <a:pos x="10" y="13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13" y="2"/>
                </a:cxn>
                <a:cxn ang="0">
                  <a:pos x="13" y="6"/>
                </a:cxn>
                <a:cxn ang="0">
                  <a:pos x="15" y="6"/>
                </a:cxn>
                <a:cxn ang="0">
                  <a:pos x="15" y="12"/>
                </a:cxn>
                <a:cxn ang="0">
                  <a:pos x="18" y="15"/>
                </a:cxn>
                <a:cxn ang="0">
                  <a:pos x="16" y="20"/>
                </a:cxn>
              </a:cxnLst>
              <a:rect l="0" t="0" r="r" b="b"/>
              <a:pathLst>
                <a:path w="18" h="30">
                  <a:moveTo>
                    <a:pt x="16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1" y="23"/>
                    <a:pt x="12" y="27"/>
                    <a:pt x="14" y="28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1" y="30"/>
                    <a:pt x="10" y="30"/>
                  </a:cubicBezTo>
                  <a:cubicBezTo>
                    <a:pt x="7" y="30"/>
                    <a:pt x="7" y="27"/>
                    <a:pt x="8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3"/>
                    <a:pt x="3" y="19"/>
                    <a:pt x="2" y="1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5"/>
                    <a:pt x="7" y="15"/>
                    <a:pt x="8" y="15"/>
                  </a:cubicBezTo>
                  <a:cubicBezTo>
                    <a:pt x="8" y="15"/>
                    <a:pt x="10" y="14"/>
                    <a:pt x="10" y="13"/>
                  </a:cubicBezTo>
                  <a:cubicBezTo>
                    <a:pt x="10" y="8"/>
                    <a:pt x="1" y="5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7" y="0"/>
                    <a:pt x="9" y="2"/>
                    <a:pt x="13" y="2"/>
                  </a:cubicBezTo>
                  <a:cubicBezTo>
                    <a:pt x="13" y="3"/>
                    <a:pt x="13" y="5"/>
                    <a:pt x="13" y="6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5" y="8"/>
                    <a:pt x="15" y="12"/>
                    <a:pt x="15" y="12"/>
                  </a:cubicBezTo>
                  <a:cubicBezTo>
                    <a:pt x="15" y="12"/>
                    <a:pt x="18" y="15"/>
                    <a:pt x="18" y="15"/>
                  </a:cubicBezTo>
                  <a:cubicBezTo>
                    <a:pt x="18" y="18"/>
                    <a:pt x="17" y="19"/>
                    <a:pt x="16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29" name="Freeform 123"/>
            <p:cNvSpPr/>
            <p:nvPr/>
          </p:nvSpPr>
          <p:spPr bwMode="auto">
            <a:xfrm>
              <a:off x="6423025" y="2676525"/>
              <a:ext cx="19050" cy="25400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14" y="7"/>
                </a:cxn>
                <a:cxn ang="0">
                  <a:pos x="1" y="19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3" y="1"/>
                </a:cxn>
              </a:cxnLst>
              <a:rect l="0" t="0" r="r" b="b"/>
              <a:pathLst>
                <a:path w="14" h="19">
                  <a:moveTo>
                    <a:pt x="3" y="1"/>
                  </a:moveTo>
                  <a:cubicBezTo>
                    <a:pt x="4" y="3"/>
                    <a:pt x="14" y="4"/>
                    <a:pt x="14" y="7"/>
                  </a:cubicBezTo>
                  <a:cubicBezTo>
                    <a:pt x="14" y="14"/>
                    <a:pt x="5" y="17"/>
                    <a:pt x="1" y="19"/>
                  </a:cubicBezTo>
                  <a:cubicBezTo>
                    <a:pt x="1" y="13"/>
                    <a:pt x="0" y="6"/>
                    <a:pt x="0" y="2"/>
                  </a:cubicBezTo>
                  <a:cubicBezTo>
                    <a:pt x="0" y="1"/>
                    <a:pt x="2" y="0"/>
                    <a:pt x="2" y="0"/>
                  </a:cubicBezTo>
                  <a:cubicBezTo>
                    <a:pt x="3" y="0"/>
                    <a:pt x="4" y="2"/>
                    <a:pt x="5" y="2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0" name="Freeform 124"/>
            <p:cNvSpPr/>
            <p:nvPr/>
          </p:nvSpPr>
          <p:spPr bwMode="auto">
            <a:xfrm>
              <a:off x="6432550" y="2692400"/>
              <a:ext cx="19050" cy="31750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17"/>
                </a:cxn>
                <a:cxn ang="0">
                  <a:pos x="11" y="22"/>
                </a:cxn>
                <a:cxn ang="0">
                  <a:pos x="9" y="24"/>
                </a:cxn>
                <a:cxn ang="0">
                  <a:pos x="0" y="14"/>
                </a:cxn>
                <a:cxn ang="0">
                  <a:pos x="4" y="12"/>
                </a:cxn>
                <a:cxn ang="0">
                  <a:pos x="8" y="1"/>
                </a:cxn>
                <a:cxn ang="0">
                  <a:pos x="14" y="5"/>
                </a:cxn>
              </a:cxnLst>
              <a:rect l="0" t="0" r="r" b="b"/>
              <a:pathLst>
                <a:path w="14" h="24">
                  <a:moveTo>
                    <a:pt x="14" y="5"/>
                  </a:moveTo>
                  <a:cubicBezTo>
                    <a:pt x="14" y="10"/>
                    <a:pt x="10" y="13"/>
                    <a:pt x="9" y="17"/>
                  </a:cubicBezTo>
                  <a:cubicBezTo>
                    <a:pt x="9" y="21"/>
                    <a:pt x="11" y="20"/>
                    <a:pt x="11" y="22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7" y="24"/>
                    <a:pt x="0" y="17"/>
                    <a:pt x="0" y="14"/>
                  </a:cubicBezTo>
                  <a:cubicBezTo>
                    <a:pt x="0" y="13"/>
                    <a:pt x="3" y="12"/>
                    <a:pt x="4" y="12"/>
                  </a:cubicBezTo>
                  <a:cubicBezTo>
                    <a:pt x="4" y="11"/>
                    <a:pt x="6" y="1"/>
                    <a:pt x="8" y="1"/>
                  </a:cubicBezTo>
                  <a:cubicBezTo>
                    <a:pt x="12" y="0"/>
                    <a:pt x="14" y="3"/>
                    <a:pt x="1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1" name="Freeform 125"/>
            <p:cNvSpPr/>
            <p:nvPr/>
          </p:nvSpPr>
          <p:spPr bwMode="auto">
            <a:xfrm>
              <a:off x="6450013" y="2693988"/>
              <a:ext cx="7938" cy="206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4" y="0"/>
                </a:cxn>
                <a:cxn ang="0">
                  <a:pos x="7" y="0"/>
                </a:cxn>
              </a:cxnLst>
              <a:rect l="0" t="0" r="r" b="b"/>
              <a:pathLst>
                <a:path w="7" h="15">
                  <a:moveTo>
                    <a:pt x="7" y="0"/>
                  </a:moveTo>
                  <a:cubicBezTo>
                    <a:pt x="7" y="7"/>
                    <a:pt x="2" y="9"/>
                    <a:pt x="2" y="15"/>
                  </a:cubicBezTo>
                  <a:cubicBezTo>
                    <a:pt x="2" y="15"/>
                    <a:pt x="0" y="15"/>
                    <a:pt x="0" y="15"/>
                  </a:cubicBezTo>
                  <a:cubicBezTo>
                    <a:pt x="1" y="10"/>
                    <a:pt x="4" y="7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2" name="Freeform 126"/>
            <p:cNvSpPr/>
            <p:nvPr/>
          </p:nvSpPr>
          <p:spPr bwMode="auto">
            <a:xfrm>
              <a:off x="6454775" y="2706688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8" y="0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8" y="4"/>
                    <a:pt x="6" y="8"/>
                    <a:pt x="2" y="8"/>
                  </a:cubicBezTo>
                  <a:cubicBezTo>
                    <a:pt x="1" y="8"/>
                    <a:pt x="0" y="6"/>
                    <a:pt x="0" y="6"/>
                  </a:cubicBezTo>
                  <a:cubicBezTo>
                    <a:pt x="0" y="3"/>
                    <a:pt x="2" y="2"/>
                    <a:pt x="3" y="0"/>
                  </a:cubicBezTo>
                  <a:cubicBezTo>
                    <a:pt x="5" y="1"/>
                    <a:pt x="7" y="1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3" name="Freeform 127"/>
            <p:cNvSpPr/>
            <p:nvPr/>
          </p:nvSpPr>
          <p:spPr bwMode="auto">
            <a:xfrm>
              <a:off x="6442075" y="2665413"/>
              <a:ext cx="12700" cy="174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0" y="10"/>
                </a:cxn>
                <a:cxn ang="0">
                  <a:pos x="6" y="6"/>
                </a:cxn>
                <a:cxn ang="0">
                  <a:pos x="0" y="6"/>
                </a:cxn>
              </a:cxnLst>
              <a:rect l="0" t="0" r="r" b="b"/>
              <a:pathLst>
                <a:path w="10" h="12">
                  <a:moveTo>
                    <a:pt x="0" y="6"/>
                  </a:moveTo>
                  <a:cubicBezTo>
                    <a:pt x="0" y="3"/>
                    <a:pt x="0" y="2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4"/>
                    <a:pt x="10" y="5"/>
                    <a:pt x="10" y="10"/>
                  </a:cubicBezTo>
                  <a:cubicBezTo>
                    <a:pt x="10" y="12"/>
                    <a:pt x="6" y="8"/>
                    <a:pt x="6" y="6"/>
                  </a:cubicBezTo>
                  <a:cubicBezTo>
                    <a:pt x="4" y="5"/>
                    <a:pt x="2" y="6"/>
                    <a:pt x="0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4" name="Freeform 128"/>
            <p:cNvSpPr/>
            <p:nvPr/>
          </p:nvSpPr>
          <p:spPr bwMode="auto">
            <a:xfrm>
              <a:off x="6397625" y="2649538"/>
              <a:ext cx="19050" cy="20638"/>
            </a:xfrm>
            <a:custGeom>
              <a:avLst/>
              <a:gdLst/>
              <a:ahLst/>
              <a:cxnLst>
                <a:cxn ang="0">
                  <a:pos x="11" y="15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4" y="7"/>
                </a:cxn>
                <a:cxn ang="0">
                  <a:pos x="11" y="15"/>
                </a:cxn>
              </a:cxnLst>
              <a:rect l="0" t="0" r="r" b="b"/>
              <a:pathLst>
                <a:path w="15" h="15">
                  <a:moveTo>
                    <a:pt x="11" y="15"/>
                  </a:moveTo>
                  <a:cubicBezTo>
                    <a:pt x="9" y="15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8" y="3"/>
                    <a:pt x="13" y="2"/>
                    <a:pt x="14" y="7"/>
                  </a:cubicBezTo>
                  <a:cubicBezTo>
                    <a:pt x="15" y="10"/>
                    <a:pt x="13" y="15"/>
                    <a:pt x="1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5" name="Freeform 129"/>
            <p:cNvSpPr/>
            <p:nvPr/>
          </p:nvSpPr>
          <p:spPr bwMode="auto">
            <a:xfrm>
              <a:off x="6416675" y="2652713"/>
              <a:ext cx="6350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  <a:cxn ang="0">
                  <a:pos x="0" y="0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1"/>
                    <a:pt x="3" y="1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6" name="Freeform 130"/>
            <p:cNvSpPr/>
            <p:nvPr/>
          </p:nvSpPr>
          <p:spPr bwMode="auto">
            <a:xfrm>
              <a:off x="6388100" y="2441575"/>
              <a:ext cx="36513" cy="50800"/>
            </a:xfrm>
            <a:custGeom>
              <a:avLst/>
              <a:gdLst/>
              <a:ahLst/>
              <a:cxnLst>
                <a:cxn ang="0">
                  <a:pos x="8" y="39"/>
                </a:cxn>
                <a:cxn ang="0">
                  <a:pos x="1" y="26"/>
                </a:cxn>
                <a:cxn ang="0">
                  <a:pos x="16" y="0"/>
                </a:cxn>
                <a:cxn ang="0">
                  <a:pos x="8" y="39"/>
                </a:cxn>
              </a:cxnLst>
              <a:rect l="0" t="0" r="r" b="b"/>
              <a:pathLst>
                <a:path w="27" h="39">
                  <a:moveTo>
                    <a:pt x="8" y="39"/>
                  </a:moveTo>
                  <a:cubicBezTo>
                    <a:pt x="0" y="39"/>
                    <a:pt x="1" y="33"/>
                    <a:pt x="1" y="26"/>
                  </a:cubicBezTo>
                  <a:cubicBezTo>
                    <a:pt x="1" y="17"/>
                    <a:pt x="10" y="0"/>
                    <a:pt x="16" y="0"/>
                  </a:cubicBezTo>
                  <a:cubicBezTo>
                    <a:pt x="27" y="0"/>
                    <a:pt x="18" y="39"/>
                    <a:pt x="8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7" name="Freeform 131"/>
            <p:cNvSpPr/>
            <p:nvPr/>
          </p:nvSpPr>
          <p:spPr bwMode="auto">
            <a:xfrm>
              <a:off x="6194425" y="2532063"/>
              <a:ext cx="41275" cy="34925"/>
            </a:xfrm>
            <a:custGeom>
              <a:avLst/>
              <a:gdLst/>
              <a:ahLst/>
              <a:cxnLst>
                <a:cxn ang="0">
                  <a:pos x="2" y="11"/>
                </a:cxn>
                <a:cxn ang="0">
                  <a:pos x="26" y="0"/>
                </a:cxn>
                <a:cxn ang="0">
                  <a:pos x="31" y="7"/>
                </a:cxn>
                <a:cxn ang="0">
                  <a:pos x="11" y="27"/>
                </a:cxn>
                <a:cxn ang="0">
                  <a:pos x="2" y="18"/>
                </a:cxn>
                <a:cxn ang="0">
                  <a:pos x="2" y="11"/>
                </a:cxn>
              </a:cxnLst>
              <a:rect l="0" t="0" r="r" b="b"/>
              <a:pathLst>
                <a:path w="31" h="27">
                  <a:moveTo>
                    <a:pt x="2" y="11"/>
                  </a:moveTo>
                  <a:cubicBezTo>
                    <a:pt x="5" y="11"/>
                    <a:pt x="20" y="0"/>
                    <a:pt x="26" y="0"/>
                  </a:cubicBezTo>
                  <a:cubicBezTo>
                    <a:pt x="28" y="0"/>
                    <a:pt x="31" y="4"/>
                    <a:pt x="31" y="7"/>
                  </a:cubicBezTo>
                  <a:cubicBezTo>
                    <a:pt x="31" y="13"/>
                    <a:pt x="18" y="27"/>
                    <a:pt x="11" y="27"/>
                  </a:cubicBezTo>
                  <a:cubicBezTo>
                    <a:pt x="5" y="27"/>
                    <a:pt x="2" y="24"/>
                    <a:pt x="2" y="18"/>
                  </a:cubicBezTo>
                  <a:cubicBezTo>
                    <a:pt x="2" y="15"/>
                    <a:pt x="0" y="11"/>
                    <a:pt x="2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8" name="Freeform 132"/>
            <p:cNvSpPr/>
            <p:nvPr/>
          </p:nvSpPr>
          <p:spPr bwMode="auto">
            <a:xfrm>
              <a:off x="6015038" y="2476500"/>
              <a:ext cx="195263" cy="374650"/>
            </a:xfrm>
            <a:custGeom>
              <a:avLst/>
              <a:gdLst/>
              <a:ahLst/>
              <a:cxnLst>
                <a:cxn ang="0">
                  <a:pos x="12" y="172"/>
                </a:cxn>
                <a:cxn ang="0">
                  <a:pos x="21" y="152"/>
                </a:cxn>
                <a:cxn ang="0">
                  <a:pos x="25" y="147"/>
                </a:cxn>
                <a:cxn ang="0">
                  <a:pos x="15" y="119"/>
                </a:cxn>
                <a:cxn ang="0">
                  <a:pos x="8" y="109"/>
                </a:cxn>
                <a:cxn ang="0">
                  <a:pos x="8" y="105"/>
                </a:cxn>
                <a:cxn ang="0">
                  <a:pos x="8" y="106"/>
                </a:cxn>
                <a:cxn ang="0">
                  <a:pos x="12" y="96"/>
                </a:cxn>
                <a:cxn ang="0">
                  <a:pos x="9" y="77"/>
                </a:cxn>
                <a:cxn ang="0">
                  <a:pos x="0" y="65"/>
                </a:cxn>
                <a:cxn ang="0">
                  <a:pos x="8" y="47"/>
                </a:cxn>
                <a:cxn ang="0">
                  <a:pos x="19" y="43"/>
                </a:cxn>
                <a:cxn ang="0">
                  <a:pos x="45" y="19"/>
                </a:cxn>
                <a:cxn ang="0">
                  <a:pos x="47" y="19"/>
                </a:cxn>
                <a:cxn ang="0">
                  <a:pos x="50" y="24"/>
                </a:cxn>
                <a:cxn ang="0">
                  <a:pos x="52" y="20"/>
                </a:cxn>
                <a:cxn ang="0">
                  <a:pos x="52" y="9"/>
                </a:cxn>
                <a:cxn ang="0">
                  <a:pos x="64" y="6"/>
                </a:cxn>
                <a:cxn ang="0">
                  <a:pos x="78" y="6"/>
                </a:cxn>
                <a:cxn ang="0">
                  <a:pos x="96" y="0"/>
                </a:cxn>
                <a:cxn ang="0">
                  <a:pos x="115" y="5"/>
                </a:cxn>
                <a:cxn ang="0">
                  <a:pos x="130" y="22"/>
                </a:cxn>
                <a:cxn ang="0">
                  <a:pos x="100" y="58"/>
                </a:cxn>
                <a:cxn ang="0">
                  <a:pos x="104" y="64"/>
                </a:cxn>
                <a:cxn ang="0">
                  <a:pos x="129" y="93"/>
                </a:cxn>
                <a:cxn ang="0">
                  <a:pos x="147" y="134"/>
                </a:cxn>
                <a:cxn ang="0">
                  <a:pos x="142" y="156"/>
                </a:cxn>
                <a:cxn ang="0">
                  <a:pos x="115" y="170"/>
                </a:cxn>
                <a:cxn ang="0">
                  <a:pos x="105" y="180"/>
                </a:cxn>
                <a:cxn ang="0">
                  <a:pos x="104" y="176"/>
                </a:cxn>
                <a:cxn ang="0">
                  <a:pos x="104" y="181"/>
                </a:cxn>
                <a:cxn ang="0">
                  <a:pos x="93" y="192"/>
                </a:cxn>
                <a:cxn ang="0">
                  <a:pos x="90" y="183"/>
                </a:cxn>
                <a:cxn ang="0">
                  <a:pos x="91" y="177"/>
                </a:cxn>
                <a:cxn ang="0">
                  <a:pos x="88" y="170"/>
                </a:cxn>
                <a:cxn ang="0">
                  <a:pos x="73" y="161"/>
                </a:cxn>
                <a:cxn ang="0">
                  <a:pos x="63" y="149"/>
                </a:cxn>
                <a:cxn ang="0">
                  <a:pos x="43" y="141"/>
                </a:cxn>
                <a:cxn ang="0">
                  <a:pos x="41" y="135"/>
                </a:cxn>
                <a:cxn ang="0">
                  <a:pos x="30" y="129"/>
                </a:cxn>
                <a:cxn ang="0">
                  <a:pos x="27" y="134"/>
                </a:cxn>
                <a:cxn ang="0">
                  <a:pos x="29" y="142"/>
                </a:cxn>
                <a:cxn ang="0">
                  <a:pos x="16" y="171"/>
                </a:cxn>
                <a:cxn ang="0">
                  <a:pos x="31" y="192"/>
                </a:cxn>
                <a:cxn ang="0">
                  <a:pos x="30" y="192"/>
                </a:cxn>
                <a:cxn ang="0">
                  <a:pos x="35" y="206"/>
                </a:cxn>
                <a:cxn ang="0">
                  <a:pos x="73" y="243"/>
                </a:cxn>
                <a:cxn ang="0">
                  <a:pos x="71" y="251"/>
                </a:cxn>
                <a:cxn ang="0">
                  <a:pos x="80" y="267"/>
                </a:cxn>
                <a:cxn ang="0">
                  <a:pos x="84" y="280"/>
                </a:cxn>
                <a:cxn ang="0">
                  <a:pos x="78" y="280"/>
                </a:cxn>
                <a:cxn ang="0">
                  <a:pos x="75" y="282"/>
                </a:cxn>
                <a:cxn ang="0">
                  <a:pos x="68" y="278"/>
                </a:cxn>
                <a:cxn ang="0">
                  <a:pos x="37" y="246"/>
                </a:cxn>
                <a:cxn ang="0">
                  <a:pos x="27" y="214"/>
                </a:cxn>
                <a:cxn ang="0">
                  <a:pos x="14" y="192"/>
                </a:cxn>
                <a:cxn ang="0">
                  <a:pos x="8" y="192"/>
                </a:cxn>
                <a:cxn ang="0">
                  <a:pos x="8" y="189"/>
                </a:cxn>
                <a:cxn ang="0">
                  <a:pos x="10" y="172"/>
                </a:cxn>
                <a:cxn ang="0">
                  <a:pos x="11" y="172"/>
                </a:cxn>
                <a:cxn ang="0">
                  <a:pos x="12" y="172"/>
                </a:cxn>
              </a:cxnLst>
              <a:rect l="0" t="0" r="r" b="b"/>
              <a:pathLst>
                <a:path w="147" h="282">
                  <a:moveTo>
                    <a:pt x="12" y="172"/>
                  </a:moveTo>
                  <a:cubicBezTo>
                    <a:pt x="16" y="165"/>
                    <a:pt x="17" y="160"/>
                    <a:pt x="21" y="152"/>
                  </a:cubicBezTo>
                  <a:cubicBezTo>
                    <a:pt x="22" y="150"/>
                    <a:pt x="25" y="149"/>
                    <a:pt x="25" y="147"/>
                  </a:cubicBezTo>
                  <a:cubicBezTo>
                    <a:pt x="25" y="143"/>
                    <a:pt x="19" y="123"/>
                    <a:pt x="15" y="119"/>
                  </a:cubicBezTo>
                  <a:cubicBezTo>
                    <a:pt x="12" y="116"/>
                    <a:pt x="8" y="114"/>
                    <a:pt x="8" y="109"/>
                  </a:cubicBezTo>
                  <a:cubicBezTo>
                    <a:pt x="8" y="108"/>
                    <a:pt x="8" y="107"/>
                    <a:pt x="8" y="105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9" y="105"/>
                    <a:pt x="12" y="100"/>
                    <a:pt x="12" y="96"/>
                  </a:cubicBezTo>
                  <a:cubicBezTo>
                    <a:pt x="12" y="91"/>
                    <a:pt x="12" y="82"/>
                    <a:pt x="9" y="77"/>
                  </a:cubicBezTo>
                  <a:cubicBezTo>
                    <a:pt x="6" y="73"/>
                    <a:pt x="0" y="73"/>
                    <a:pt x="0" y="65"/>
                  </a:cubicBezTo>
                  <a:cubicBezTo>
                    <a:pt x="0" y="57"/>
                    <a:pt x="3" y="51"/>
                    <a:pt x="8" y="47"/>
                  </a:cubicBezTo>
                  <a:cubicBezTo>
                    <a:pt x="10" y="44"/>
                    <a:pt x="15" y="45"/>
                    <a:pt x="19" y="43"/>
                  </a:cubicBezTo>
                  <a:cubicBezTo>
                    <a:pt x="29" y="36"/>
                    <a:pt x="36" y="33"/>
                    <a:pt x="45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3"/>
                    <a:pt x="49" y="24"/>
                    <a:pt x="50" y="24"/>
                  </a:cubicBezTo>
                  <a:cubicBezTo>
                    <a:pt x="51" y="24"/>
                    <a:pt x="52" y="22"/>
                    <a:pt x="52" y="20"/>
                  </a:cubicBezTo>
                  <a:cubicBezTo>
                    <a:pt x="52" y="16"/>
                    <a:pt x="52" y="13"/>
                    <a:pt x="52" y="9"/>
                  </a:cubicBezTo>
                  <a:cubicBezTo>
                    <a:pt x="52" y="9"/>
                    <a:pt x="62" y="6"/>
                    <a:pt x="64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84" y="9"/>
                    <a:pt x="89" y="0"/>
                    <a:pt x="96" y="0"/>
                  </a:cubicBezTo>
                  <a:cubicBezTo>
                    <a:pt x="103" y="0"/>
                    <a:pt x="107" y="5"/>
                    <a:pt x="115" y="5"/>
                  </a:cubicBezTo>
                  <a:cubicBezTo>
                    <a:pt x="115" y="16"/>
                    <a:pt x="123" y="20"/>
                    <a:pt x="130" y="22"/>
                  </a:cubicBezTo>
                  <a:cubicBezTo>
                    <a:pt x="121" y="36"/>
                    <a:pt x="100" y="39"/>
                    <a:pt x="100" y="58"/>
                  </a:cubicBezTo>
                  <a:cubicBezTo>
                    <a:pt x="100" y="62"/>
                    <a:pt x="102" y="63"/>
                    <a:pt x="104" y="64"/>
                  </a:cubicBezTo>
                  <a:cubicBezTo>
                    <a:pt x="114" y="74"/>
                    <a:pt x="118" y="86"/>
                    <a:pt x="129" y="93"/>
                  </a:cubicBezTo>
                  <a:cubicBezTo>
                    <a:pt x="140" y="100"/>
                    <a:pt x="147" y="119"/>
                    <a:pt x="147" y="134"/>
                  </a:cubicBezTo>
                  <a:cubicBezTo>
                    <a:pt x="147" y="144"/>
                    <a:pt x="142" y="148"/>
                    <a:pt x="142" y="156"/>
                  </a:cubicBezTo>
                  <a:cubicBezTo>
                    <a:pt x="127" y="160"/>
                    <a:pt x="126" y="164"/>
                    <a:pt x="115" y="170"/>
                  </a:cubicBezTo>
                  <a:cubicBezTo>
                    <a:pt x="109" y="173"/>
                    <a:pt x="110" y="180"/>
                    <a:pt x="105" y="180"/>
                  </a:cubicBezTo>
                  <a:cubicBezTo>
                    <a:pt x="104" y="180"/>
                    <a:pt x="104" y="177"/>
                    <a:pt x="104" y="176"/>
                  </a:cubicBezTo>
                  <a:cubicBezTo>
                    <a:pt x="104" y="179"/>
                    <a:pt x="104" y="180"/>
                    <a:pt x="104" y="181"/>
                  </a:cubicBezTo>
                  <a:cubicBezTo>
                    <a:pt x="104" y="185"/>
                    <a:pt x="95" y="192"/>
                    <a:pt x="93" y="192"/>
                  </a:cubicBezTo>
                  <a:cubicBezTo>
                    <a:pt x="91" y="192"/>
                    <a:pt x="90" y="186"/>
                    <a:pt x="90" y="183"/>
                  </a:cubicBezTo>
                  <a:cubicBezTo>
                    <a:pt x="90" y="179"/>
                    <a:pt x="90" y="178"/>
                    <a:pt x="91" y="177"/>
                  </a:cubicBezTo>
                  <a:cubicBezTo>
                    <a:pt x="90" y="176"/>
                    <a:pt x="89" y="172"/>
                    <a:pt x="88" y="170"/>
                  </a:cubicBezTo>
                  <a:cubicBezTo>
                    <a:pt x="82" y="170"/>
                    <a:pt x="73" y="168"/>
                    <a:pt x="73" y="161"/>
                  </a:cubicBezTo>
                  <a:cubicBezTo>
                    <a:pt x="63" y="161"/>
                    <a:pt x="68" y="155"/>
                    <a:pt x="63" y="149"/>
                  </a:cubicBezTo>
                  <a:cubicBezTo>
                    <a:pt x="56" y="143"/>
                    <a:pt x="50" y="143"/>
                    <a:pt x="43" y="141"/>
                  </a:cubicBezTo>
                  <a:cubicBezTo>
                    <a:pt x="42" y="141"/>
                    <a:pt x="41" y="135"/>
                    <a:pt x="41" y="135"/>
                  </a:cubicBezTo>
                  <a:cubicBezTo>
                    <a:pt x="40" y="130"/>
                    <a:pt x="34" y="129"/>
                    <a:pt x="30" y="129"/>
                  </a:cubicBezTo>
                  <a:cubicBezTo>
                    <a:pt x="26" y="129"/>
                    <a:pt x="27" y="132"/>
                    <a:pt x="27" y="134"/>
                  </a:cubicBezTo>
                  <a:cubicBezTo>
                    <a:pt x="27" y="138"/>
                    <a:pt x="29" y="139"/>
                    <a:pt x="29" y="142"/>
                  </a:cubicBezTo>
                  <a:cubicBezTo>
                    <a:pt x="29" y="156"/>
                    <a:pt x="16" y="159"/>
                    <a:pt x="16" y="171"/>
                  </a:cubicBezTo>
                  <a:cubicBezTo>
                    <a:pt x="16" y="185"/>
                    <a:pt x="31" y="179"/>
                    <a:pt x="31" y="192"/>
                  </a:cubicBezTo>
                  <a:cubicBezTo>
                    <a:pt x="30" y="192"/>
                    <a:pt x="30" y="192"/>
                    <a:pt x="30" y="192"/>
                  </a:cubicBezTo>
                  <a:cubicBezTo>
                    <a:pt x="32" y="195"/>
                    <a:pt x="32" y="203"/>
                    <a:pt x="35" y="206"/>
                  </a:cubicBezTo>
                  <a:cubicBezTo>
                    <a:pt x="47" y="218"/>
                    <a:pt x="73" y="221"/>
                    <a:pt x="73" y="243"/>
                  </a:cubicBezTo>
                  <a:cubicBezTo>
                    <a:pt x="73" y="247"/>
                    <a:pt x="71" y="247"/>
                    <a:pt x="71" y="251"/>
                  </a:cubicBezTo>
                  <a:cubicBezTo>
                    <a:pt x="71" y="259"/>
                    <a:pt x="78" y="262"/>
                    <a:pt x="80" y="267"/>
                  </a:cubicBezTo>
                  <a:cubicBezTo>
                    <a:pt x="82" y="273"/>
                    <a:pt x="82" y="275"/>
                    <a:pt x="84" y="280"/>
                  </a:cubicBezTo>
                  <a:cubicBezTo>
                    <a:pt x="80" y="280"/>
                    <a:pt x="80" y="280"/>
                    <a:pt x="78" y="280"/>
                  </a:cubicBezTo>
                  <a:cubicBezTo>
                    <a:pt x="77" y="280"/>
                    <a:pt x="76" y="282"/>
                    <a:pt x="75" y="282"/>
                  </a:cubicBezTo>
                  <a:cubicBezTo>
                    <a:pt x="71" y="282"/>
                    <a:pt x="70" y="279"/>
                    <a:pt x="68" y="278"/>
                  </a:cubicBezTo>
                  <a:cubicBezTo>
                    <a:pt x="54" y="274"/>
                    <a:pt x="41" y="261"/>
                    <a:pt x="37" y="246"/>
                  </a:cubicBezTo>
                  <a:cubicBezTo>
                    <a:pt x="33" y="233"/>
                    <a:pt x="32" y="224"/>
                    <a:pt x="27" y="214"/>
                  </a:cubicBezTo>
                  <a:cubicBezTo>
                    <a:pt x="24" y="208"/>
                    <a:pt x="21" y="192"/>
                    <a:pt x="14" y="192"/>
                  </a:cubicBezTo>
                  <a:cubicBezTo>
                    <a:pt x="9" y="192"/>
                    <a:pt x="12" y="194"/>
                    <a:pt x="8" y="192"/>
                  </a:cubicBezTo>
                  <a:cubicBezTo>
                    <a:pt x="7" y="192"/>
                    <a:pt x="8" y="190"/>
                    <a:pt x="8" y="189"/>
                  </a:cubicBezTo>
                  <a:cubicBezTo>
                    <a:pt x="8" y="183"/>
                    <a:pt x="9" y="179"/>
                    <a:pt x="10" y="172"/>
                  </a:cubicBezTo>
                  <a:cubicBezTo>
                    <a:pt x="11" y="172"/>
                    <a:pt x="11" y="172"/>
                    <a:pt x="11" y="172"/>
                  </a:cubicBezTo>
                  <a:lnTo>
                    <a:pt x="12" y="17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39" name="Freeform 133"/>
            <p:cNvSpPr/>
            <p:nvPr/>
          </p:nvSpPr>
          <p:spPr bwMode="auto">
            <a:xfrm>
              <a:off x="6142038" y="2898775"/>
              <a:ext cx="26988" cy="25400"/>
            </a:xfrm>
            <a:custGeom>
              <a:avLst/>
              <a:gdLst/>
              <a:ahLst/>
              <a:cxnLst>
                <a:cxn ang="0">
                  <a:pos x="12" y="17"/>
                </a:cxn>
                <a:cxn ang="0">
                  <a:pos x="9" y="11"/>
                </a:cxn>
                <a:cxn ang="0">
                  <a:pos x="0" y="6"/>
                </a:cxn>
                <a:cxn ang="0">
                  <a:pos x="9" y="0"/>
                </a:cxn>
                <a:cxn ang="0">
                  <a:pos x="20" y="15"/>
                </a:cxn>
                <a:cxn ang="0">
                  <a:pos x="21" y="19"/>
                </a:cxn>
                <a:cxn ang="0">
                  <a:pos x="17" y="19"/>
                </a:cxn>
                <a:cxn ang="0">
                  <a:pos x="12" y="17"/>
                </a:cxn>
              </a:cxnLst>
              <a:rect l="0" t="0" r="r" b="b"/>
              <a:pathLst>
                <a:path w="21" h="19">
                  <a:moveTo>
                    <a:pt x="12" y="17"/>
                  </a:moveTo>
                  <a:cubicBezTo>
                    <a:pt x="11" y="17"/>
                    <a:pt x="9" y="12"/>
                    <a:pt x="9" y="11"/>
                  </a:cubicBezTo>
                  <a:cubicBezTo>
                    <a:pt x="7" y="7"/>
                    <a:pt x="0" y="9"/>
                    <a:pt x="0" y="6"/>
                  </a:cubicBezTo>
                  <a:cubicBezTo>
                    <a:pt x="0" y="3"/>
                    <a:pt x="6" y="0"/>
                    <a:pt x="9" y="0"/>
                  </a:cubicBezTo>
                  <a:cubicBezTo>
                    <a:pt x="11" y="7"/>
                    <a:pt x="14" y="15"/>
                    <a:pt x="20" y="15"/>
                  </a:cubicBezTo>
                  <a:cubicBezTo>
                    <a:pt x="20" y="16"/>
                    <a:pt x="20" y="18"/>
                    <a:pt x="21" y="19"/>
                  </a:cubicBezTo>
                  <a:cubicBezTo>
                    <a:pt x="20" y="19"/>
                    <a:pt x="18" y="19"/>
                    <a:pt x="17" y="19"/>
                  </a:cubicBezTo>
                  <a:cubicBezTo>
                    <a:pt x="15" y="19"/>
                    <a:pt x="14" y="17"/>
                    <a:pt x="12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0" name="Freeform 134"/>
            <p:cNvSpPr/>
            <p:nvPr/>
          </p:nvSpPr>
          <p:spPr bwMode="auto">
            <a:xfrm>
              <a:off x="6183313" y="2917825"/>
              <a:ext cx="11113" cy="111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" y="0"/>
                </a:cxn>
                <a:cxn ang="0">
                  <a:pos x="9" y="3"/>
                </a:cxn>
                <a:cxn ang="0">
                  <a:pos x="4" y="8"/>
                </a:cxn>
                <a:cxn ang="0">
                  <a:pos x="1" y="3"/>
                </a:cxn>
                <a:cxn ang="0">
                  <a:pos x="1" y="0"/>
                </a:cxn>
              </a:cxnLst>
              <a:rect l="0" t="0" r="r" b="b"/>
              <a:pathLst>
                <a:path w="9" h="8">
                  <a:moveTo>
                    <a:pt x="1" y="0"/>
                  </a:moveTo>
                  <a:cubicBezTo>
                    <a:pt x="2" y="0"/>
                    <a:pt x="4" y="0"/>
                    <a:pt x="5" y="0"/>
                  </a:cubicBezTo>
                  <a:cubicBezTo>
                    <a:pt x="6" y="0"/>
                    <a:pt x="8" y="2"/>
                    <a:pt x="9" y="3"/>
                  </a:cubicBezTo>
                  <a:cubicBezTo>
                    <a:pt x="9" y="5"/>
                    <a:pt x="7" y="8"/>
                    <a:pt x="4" y="8"/>
                  </a:cubicBezTo>
                  <a:cubicBezTo>
                    <a:pt x="1" y="8"/>
                    <a:pt x="1" y="5"/>
                    <a:pt x="1" y="3"/>
                  </a:cubicBezTo>
                  <a:cubicBezTo>
                    <a:pt x="1" y="2"/>
                    <a:pt x="0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1" name="Freeform 135"/>
            <p:cNvSpPr/>
            <p:nvPr/>
          </p:nvSpPr>
          <p:spPr bwMode="auto">
            <a:xfrm>
              <a:off x="6035675" y="2892425"/>
              <a:ext cx="9525" cy="158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1" y="0"/>
                </a:cxn>
              </a:cxnLst>
              <a:rect l="0" t="0" r="r" b="b"/>
              <a:pathLst>
                <a:path w="8" h="12">
                  <a:moveTo>
                    <a:pt x="1" y="0"/>
                  </a:moveTo>
                  <a:cubicBezTo>
                    <a:pt x="5" y="4"/>
                    <a:pt x="8" y="7"/>
                    <a:pt x="8" y="12"/>
                  </a:cubicBezTo>
                  <a:cubicBezTo>
                    <a:pt x="5" y="12"/>
                    <a:pt x="0" y="5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2" name="Freeform 136"/>
            <p:cNvSpPr/>
            <p:nvPr/>
          </p:nvSpPr>
          <p:spPr bwMode="auto">
            <a:xfrm>
              <a:off x="6013450" y="2855913"/>
              <a:ext cx="15875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1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0"/>
                </a:cxn>
              </a:cxnLst>
              <a:rect l="0" t="0" r="r" b="b"/>
              <a:pathLst>
                <a:path w="12" h="11">
                  <a:moveTo>
                    <a:pt x="2" y="0"/>
                  </a:moveTo>
                  <a:cubicBezTo>
                    <a:pt x="5" y="2"/>
                    <a:pt x="12" y="11"/>
                    <a:pt x="8" y="11"/>
                  </a:cubicBezTo>
                  <a:cubicBezTo>
                    <a:pt x="6" y="11"/>
                    <a:pt x="1" y="4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3" name="Freeform 137"/>
            <p:cNvSpPr/>
            <p:nvPr/>
          </p:nvSpPr>
          <p:spPr bwMode="auto">
            <a:xfrm>
              <a:off x="6548438" y="2284413"/>
              <a:ext cx="41275" cy="49213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4" y="16"/>
                </a:cxn>
                <a:cxn ang="0">
                  <a:pos x="10" y="10"/>
                </a:cxn>
                <a:cxn ang="0">
                  <a:pos x="10" y="14"/>
                </a:cxn>
                <a:cxn ang="0">
                  <a:pos x="5" y="16"/>
                </a:cxn>
                <a:cxn ang="0">
                  <a:pos x="0" y="11"/>
                </a:cxn>
                <a:cxn ang="0">
                  <a:pos x="14" y="0"/>
                </a:cxn>
                <a:cxn ang="0">
                  <a:pos x="26" y="3"/>
                </a:cxn>
                <a:cxn ang="0">
                  <a:pos x="26" y="8"/>
                </a:cxn>
                <a:cxn ang="0">
                  <a:pos x="30" y="11"/>
                </a:cxn>
                <a:cxn ang="0">
                  <a:pos x="30" y="16"/>
                </a:cxn>
                <a:cxn ang="0">
                  <a:pos x="26" y="16"/>
                </a:cxn>
                <a:cxn ang="0">
                  <a:pos x="15" y="37"/>
                </a:cxn>
                <a:cxn ang="0">
                  <a:pos x="14" y="33"/>
                </a:cxn>
                <a:cxn ang="0">
                  <a:pos x="14" y="36"/>
                </a:cxn>
                <a:cxn ang="0">
                  <a:pos x="7" y="29"/>
                </a:cxn>
                <a:cxn ang="0">
                  <a:pos x="12" y="22"/>
                </a:cxn>
              </a:cxnLst>
              <a:rect l="0" t="0" r="r" b="b"/>
              <a:pathLst>
                <a:path w="30" h="37">
                  <a:moveTo>
                    <a:pt x="12" y="22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1" y="15"/>
                    <a:pt x="11" y="12"/>
                    <a:pt x="10" y="10"/>
                  </a:cubicBezTo>
                  <a:cubicBezTo>
                    <a:pt x="10" y="11"/>
                    <a:pt x="9" y="13"/>
                    <a:pt x="10" y="14"/>
                  </a:cubicBezTo>
                  <a:cubicBezTo>
                    <a:pt x="8" y="14"/>
                    <a:pt x="6" y="16"/>
                    <a:pt x="5" y="16"/>
                  </a:cubicBezTo>
                  <a:cubicBezTo>
                    <a:pt x="3" y="16"/>
                    <a:pt x="0" y="13"/>
                    <a:pt x="0" y="11"/>
                  </a:cubicBezTo>
                  <a:cubicBezTo>
                    <a:pt x="0" y="8"/>
                    <a:pt x="13" y="0"/>
                    <a:pt x="14" y="0"/>
                  </a:cubicBezTo>
                  <a:cubicBezTo>
                    <a:pt x="18" y="0"/>
                    <a:pt x="20" y="3"/>
                    <a:pt x="26" y="3"/>
                  </a:cubicBezTo>
                  <a:cubicBezTo>
                    <a:pt x="26" y="5"/>
                    <a:pt x="25" y="8"/>
                    <a:pt x="26" y="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3"/>
                    <a:pt x="29" y="14"/>
                    <a:pt x="30" y="16"/>
                  </a:cubicBezTo>
                  <a:cubicBezTo>
                    <a:pt x="29" y="16"/>
                    <a:pt x="27" y="16"/>
                    <a:pt x="26" y="16"/>
                  </a:cubicBezTo>
                  <a:cubicBezTo>
                    <a:pt x="25" y="24"/>
                    <a:pt x="21" y="37"/>
                    <a:pt x="15" y="37"/>
                  </a:cubicBezTo>
                  <a:cubicBezTo>
                    <a:pt x="14" y="37"/>
                    <a:pt x="14" y="35"/>
                    <a:pt x="14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0" y="36"/>
                    <a:pt x="7" y="31"/>
                    <a:pt x="7" y="29"/>
                  </a:cubicBezTo>
                  <a:cubicBezTo>
                    <a:pt x="7" y="28"/>
                    <a:pt x="12" y="22"/>
                    <a:pt x="12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4" name="Freeform 138"/>
            <p:cNvSpPr/>
            <p:nvPr/>
          </p:nvSpPr>
          <p:spPr bwMode="auto">
            <a:xfrm>
              <a:off x="6596063" y="2271713"/>
              <a:ext cx="42863" cy="30163"/>
            </a:xfrm>
            <a:custGeom>
              <a:avLst/>
              <a:gdLst/>
              <a:ahLst/>
              <a:cxnLst>
                <a:cxn ang="0">
                  <a:pos x="23" y="15"/>
                </a:cxn>
                <a:cxn ang="0">
                  <a:pos x="17" y="12"/>
                </a:cxn>
                <a:cxn ang="0">
                  <a:pos x="6" y="23"/>
                </a:cxn>
                <a:cxn ang="0">
                  <a:pos x="3" y="17"/>
                </a:cxn>
                <a:cxn ang="0">
                  <a:pos x="0" y="12"/>
                </a:cxn>
                <a:cxn ang="0">
                  <a:pos x="8" y="5"/>
                </a:cxn>
                <a:cxn ang="0">
                  <a:pos x="23" y="0"/>
                </a:cxn>
                <a:cxn ang="0">
                  <a:pos x="23" y="15"/>
                </a:cxn>
              </a:cxnLst>
              <a:rect l="0" t="0" r="r" b="b"/>
              <a:pathLst>
                <a:path w="33" h="23">
                  <a:moveTo>
                    <a:pt x="23" y="15"/>
                  </a:moveTo>
                  <a:cubicBezTo>
                    <a:pt x="20" y="15"/>
                    <a:pt x="18" y="13"/>
                    <a:pt x="17" y="12"/>
                  </a:cubicBezTo>
                  <a:cubicBezTo>
                    <a:pt x="13" y="16"/>
                    <a:pt x="12" y="23"/>
                    <a:pt x="6" y="23"/>
                  </a:cubicBezTo>
                  <a:cubicBezTo>
                    <a:pt x="4" y="23"/>
                    <a:pt x="3" y="19"/>
                    <a:pt x="3" y="17"/>
                  </a:cubicBezTo>
                  <a:cubicBezTo>
                    <a:pt x="1" y="15"/>
                    <a:pt x="0" y="14"/>
                    <a:pt x="0" y="12"/>
                  </a:cubicBezTo>
                  <a:cubicBezTo>
                    <a:pt x="0" y="12"/>
                    <a:pt x="8" y="6"/>
                    <a:pt x="8" y="5"/>
                  </a:cubicBezTo>
                  <a:cubicBezTo>
                    <a:pt x="16" y="7"/>
                    <a:pt x="17" y="0"/>
                    <a:pt x="23" y="0"/>
                  </a:cubicBezTo>
                  <a:cubicBezTo>
                    <a:pt x="33" y="0"/>
                    <a:pt x="28" y="15"/>
                    <a:pt x="23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5" name="Freeform 139"/>
            <p:cNvSpPr/>
            <p:nvPr/>
          </p:nvSpPr>
          <p:spPr bwMode="auto">
            <a:xfrm>
              <a:off x="6572250" y="2136775"/>
              <a:ext cx="185738" cy="153988"/>
            </a:xfrm>
            <a:custGeom>
              <a:avLst/>
              <a:gdLst/>
              <a:ahLst/>
              <a:cxnLst>
                <a:cxn ang="0">
                  <a:pos x="55" y="110"/>
                </a:cxn>
                <a:cxn ang="0">
                  <a:pos x="55" y="107"/>
                </a:cxn>
                <a:cxn ang="0">
                  <a:pos x="56" y="99"/>
                </a:cxn>
                <a:cxn ang="0">
                  <a:pos x="43" y="95"/>
                </a:cxn>
                <a:cxn ang="0">
                  <a:pos x="39" y="99"/>
                </a:cxn>
                <a:cxn ang="0">
                  <a:pos x="29" y="100"/>
                </a:cxn>
                <a:cxn ang="0">
                  <a:pos x="6" y="106"/>
                </a:cxn>
                <a:cxn ang="0">
                  <a:pos x="0" y="104"/>
                </a:cxn>
                <a:cxn ang="0">
                  <a:pos x="5" y="101"/>
                </a:cxn>
                <a:cxn ang="0">
                  <a:pos x="30" y="84"/>
                </a:cxn>
                <a:cxn ang="0">
                  <a:pos x="57" y="84"/>
                </a:cxn>
                <a:cxn ang="0">
                  <a:pos x="72" y="70"/>
                </a:cxn>
                <a:cxn ang="0">
                  <a:pos x="79" y="59"/>
                </a:cxn>
                <a:cxn ang="0">
                  <a:pos x="77" y="64"/>
                </a:cxn>
                <a:cxn ang="0">
                  <a:pos x="79" y="66"/>
                </a:cxn>
                <a:cxn ang="0">
                  <a:pos x="92" y="60"/>
                </a:cxn>
                <a:cxn ang="0">
                  <a:pos x="116" y="25"/>
                </a:cxn>
                <a:cxn ang="0">
                  <a:pos x="114" y="19"/>
                </a:cxn>
                <a:cxn ang="0">
                  <a:pos x="125" y="3"/>
                </a:cxn>
                <a:cxn ang="0">
                  <a:pos x="130" y="4"/>
                </a:cxn>
                <a:cxn ang="0">
                  <a:pos x="129" y="4"/>
                </a:cxn>
                <a:cxn ang="0">
                  <a:pos x="128" y="0"/>
                </a:cxn>
                <a:cxn ang="0">
                  <a:pos x="133" y="2"/>
                </a:cxn>
                <a:cxn ang="0">
                  <a:pos x="134" y="11"/>
                </a:cxn>
                <a:cxn ang="0">
                  <a:pos x="140" y="26"/>
                </a:cxn>
                <a:cxn ang="0">
                  <a:pos x="134" y="40"/>
                </a:cxn>
                <a:cxn ang="0">
                  <a:pos x="134" y="43"/>
                </a:cxn>
                <a:cxn ang="0">
                  <a:pos x="130" y="44"/>
                </a:cxn>
                <a:cxn ang="0">
                  <a:pos x="127" y="63"/>
                </a:cxn>
                <a:cxn ang="0">
                  <a:pos x="122" y="76"/>
                </a:cxn>
                <a:cxn ang="0">
                  <a:pos x="125" y="84"/>
                </a:cxn>
                <a:cxn ang="0">
                  <a:pos x="114" y="93"/>
                </a:cxn>
                <a:cxn ang="0">
                  <a:pos x="114" y="86"/>
                </a:cxn>
                <a:cxn ang="0">
                  <a:pos x="102" y="96"/>
                </a:cxn>
                <a:cxn ang="0">
                  <a:pos x="100" y="94"/>
                </a:cxn>
                <a:cxn ang="0">
                  <a:pos x="96" y="94"/>
                </a:cxn>
                <a:cxn ang="0">
                  <a:pos x="87" y="100"/>
                </a:cxn>
                <a:cxn ang="0">
                  <a:pos x="74" y="92"/>
                </a:cxn>
                <a:cxn ang="0">
                  <a:pos x="72" y="96"/>
                </a:cxn>
                <a:cxn ang="0">
                  <a:pos x="76" y="103"/>
                </a:cxn>
                <a:cxn ang="0">
                  <a:pos x="72" y="103"/>
                </a:cxn>
                <a:cxn ang="0">
                  <a:pos x="61" y="115"/>
                </a:cxn>
                <a:cxn ang="0">
                  <a:pos x="55" y="110"/>
                </a:cxn>
              </a:cxnLst>
              <a:rect l="0" t="0" r="r" b="b"/>
              <a:pathLst>
                <a:path w="140" h="115">
                  <a:moveTo>
                    <a:pt x="55" y="110"/>
                  </a:moveTo>
                  <a:cubicBezTo>
                    <a:pt x="53" y="110"/>
                    <a:pt x="55" y="108"/>
                    <a:pt x="55" y="107"/>
                  </a:cubicBezTo>
                  <a:cubicBezTo>
                    <a:pt x="55" y="104"/>
                    <a:pt x="56" y="101"/>
                    <a:pt x="56" y="99"/>
                  </a:cubicBezTo>
                  <a:cubicBezTo>
                    <a:pt x="51" y="98"/>
                    <a:pt x="48" y="95"/>
                    <a:pt x="43" y="95"/>
                  </a:cubicBezTo>
                  <a:cubicBezTo>
                    <a:pt x="40" y="95"/>
                    <a:pt x="40" y="98"/>
                    <a:pt x="39" y="99"/>
                  </a:cubicBezTo>
                  <a:cubicBezTo>
                    <a:pt x="35" y="100"/>
                    <a:pt x="32" y="98"/>
                    <a:pt x="29" y="100"/>
                  </a:cubicBezTo>
                  <a:cubicBezTo>
                    <a:pt x="23" y="103"/>
                    <a:pt x="15" y="106"/>
                    <a:pt x="6" y="106"/>
                  </a:cubicBezTo>
                  <a:cubicBezTo>
                    <a:pt x="3" y="106"/>
                    <a:pt x="0" y="106"/>
                    <a:pt x="0" y="104"/>
                  </a:cubicBezTo>
                  <a:cubicBezTo>
                    <a:pt x="0" y="103"/>
                    <a:pt x="4" y="102"/>
                    <a:pt x="5" y="101"/>
                  </a:cubicBezTo>
                  <a:cubicBezTo>
                    <a:pt x="15" y="95"/>
                    <a:pt x="19" y="84"/>
                    <a:pt x="30" y="84"/>
                  </a:cubicBezTo>
                  <a:cubicBezTo>
                    <a:pt x="43" y="84"/>
                    <a:pt x="47" y="84"/>
                    <a:pt x="57" y="84"/>
                  </a:cubicBezTo>
                  <a:cubicBezTo>
                    <a:pt x="65" y="84"/>
                    <a:pt x="68" y="70"/>
                    <a:pt x="72" y="70"/>
                  </a:cubicBezTo>
                  <a:cubicBezTo>
                    <a:pt x="72" y="70"/>
                    <a:pt x="78" y="60"/>
                    <a:pt x="79" y="59"/>
                  </a:cubicBezTo>
                  <a:cubicBezTo>
                    <a:pt x="78" y="61"/>
                    <a:pt x="77" y="62"/>
                    <a:pt x="77" y="64"/>
                  </a:cubicBezTo>
                  <a:cubicBezTo>
                    <a:pt x="77" y="65"/>
                    <a:pt x="78" y="66"/>
                    <a:pt x="79" y="66"/>
                  </a:cubicBezTo>
                  <a:cubicBezTo>
                    <a:pt x="86" y="66"/>
                    <a:pt x="87" y="62"/>
                    <a:pt x="92" y="60"/>
                  </a:cubicBezTo>
                  <a:cubicBezTo>
                    <a:pt x="101" y="57"/>
                    <a:pt x="116" y="39"/>
                    <a:pt x="116" y="25"/>
                  </a:cubicBezTo>
                  <a:cubicBezTo>
                    <a:pt x="116" y="22"/>
                    <a:pt x="114" y="22"/>
                    <a:pt x="114" y="19"/>
                  </a:cubicBezTo>
                  <a:cubicBezTo>
                    <a:pt x="114" y="14"/>
                    <a:pt x="119" y="3"/>
                    <a:pt x="125" y="3"/>
                  </a:cubicBezTo>
                  <a:cubicBezTo>
                    <a:pt x="125" y="3"/>
                    <a:pt x="125" y="9"/>
                    <a:pt x="130" y="4"/>
                  </a:cubicBezTo>
                  <a:cubicBezTo>
                    <a:pt x="130" y="4"/>
                    <a:pt x="129" y="4"/>
                    <a:pt x="129" y="4"/>
                  </a:cubicBezTo>
                  <a:cubicBezTo>
                    <a:pt x="128" y="4"/>
                    <a:pt x="127" y="0"/>
                    <a:pt x="128" y="0"/>
                  </a:cubicBezTo>
                  <a:cubicBezTo>
                    <a:pt x="131" y="0"/>
                    <a:pt x="133" y="1"/>
                    <a:pt x="133" y="2"/>
                  </a:cubicBezTo>
                  <a:cubicBezTo>
                    <a:pt x="135" y="5"/>
                    <a:pt x="134" y="8"/>
                    <a:pt x="134" y="11"/>
                  </a:cubicBezTo>
                  <a:cubicBezTo>
                    <a:pt x="134" y="17"/>
                    <a:pt x="140" y="20"/>
                    <a:pt x="140" y="26"/>
                  </a:cubicBezTo>
                  <a:cubicBezTo>
                    <a:pt x="140" y="33"/>
                    <a:pt x="134" y="34"/>
                    <a:pt x="134" y="40"/>
                  </a:cubicBezTo>
                  <a:cubicBezTo>
                    <a:pt x="134" y="41"/>
                    <a:pt x="134" y="42"/>
                    <a:pt x="134" y="43"/>
                  </a:cubicBezTo>
                  <a:cubicBezTo>
                    <a:pt x="133" y="44"/>
                    <a:pt x="132" y="43"/>
                    <a:pt x="130" y="44"/>
                  </a:cubicBezTo>
                  <a:cubicBezTo>
                    <a:pt x="126" y="45"/>
                    <a:pt x="127" y="59"/>
                    <a:pt x="127" y="63"/>
                  </a:cubicBezTo>
                  <a:cubicBezTo>
                    <a:pt x="127" y="67"/>
                    <a:pt x="122" y="70"/>
                    <a:pt x="122" y="76"/>
                  </a:cubicBezTo>
                  <a:cubicBezTo>
                    <a:pt x="122" y="80"/>
                    <a:pt x="124" y="81"/>
                    <a:pt x="125" y="84"/>
                  </a:cubicBezTo>
                  <a:cubicBezTo>
                    <a:pt x="119" y="87"/>
                    <a:pt x="119" y="91"/>
                    <a:pt x="114" y="93"/>
                  </a:cubicBezTo>
                  <a:cubicBezTo>
                    <a:pt x="112" y="89"/>
                    <a:pt x="114" y="89"/>
                    <a:pt x="114" y="86"/>
                  </a:cubicBezTo>
                  <a:cubicBezTo>
                    <a:pt x="108" y="90"/>
                    <a:pt x="104" y="90"/>
                    <a:pt x="102" y="96"/>
                  </a:cubicBezTo>
                  <a:cubicBezTo>
                    <a:pt x="102" y="96"/>
                    <a:pt x="100" y="95"/>
                    <a:pt x="100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3" y="97"/>
                    <a:pt x="91" y="100"/>
                    <a:pt x="87" y="100"/>
                  </a:cubicBezTo>
                  <a:cubicBezTo>
                    <a:pt x="78" y="100"/>
                    <a:pt x="78" y="92"/>
                    <a:pt x="74" y="92"/>
                  </a:cubicBezTo>
                  <a:cubicBezTo>
                    <a:pt x="73" y="92"/>
                    <a:pt x="72" y="94"/>
                    <a:pt x="72" y="96"/>
                  </a:cubicBezTo>
                  <a:cubicBezTo>
                    <a:pt x="72" y="97"/>
                    <a:pt x="76" y="103"/>
                    <a:pt x="76" y="103"/>
                  </a:cubicBezTo>
                  <a:cubicBezTo>
                    <a:pt x="75" y="103"/>
                    <a:pt x="73" y="103"/>
                    <a:pt x="72" y="103"/>
                  </a:cubicBezTo>
                  <a:cubicBezTo>
                    <a:pt x="68" y="103"/>
                    <a:pt x="63" y="110"/>
                    <a:pt x="61" y="115"/>
                  </a:cubicBezTo>
                  <a:cubicBezTo>
                    <a:pt x="57" y="114"/>
                    <a:pt x="58" y="110"/>
                    <a:pt x="55" y="1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6" name="Freeform 140"/>
            <p:cNvSpPr/>
            <p:nvPr/>
          </p:nvSpPr>
          <p:spPr bwMode="auto">
            <a:xfrm>
              <a:off x="6721475" y="2054225"/>
              <a:ext cx="96838" cy="80963"/>
            </a:xfrm>
            <a:custGeom>
              <a:avLst/>
              <a:gdLst/>
              <a:ahLst/>
              <a:cxnLst>
                <a:cxn ang="0">
                  <a:pos x="11" y="33"/>
                </a:cxn>
                <a:cxn ang="0">
                  <a:pos x="15" y="33"/>
                </a:cxn>
                <a:cxn ang="0">
                  <a:pos x="26" y="10"/>
                </a:cxn>
                <a:cxn ang="0">
                  <a:pos x="23" y="6"/>
                </a:cxn>
                <a:cxn ang="0">
                  <a:pos x="26" y="0"/>
                </a:cxn>
                <a:cxn ang="0">
                  <a:pos x="60" y="22"/>
                </a:cxn>
                <a:cxn ang="0">
                  <a:pos x="70" y="21"/>
                </a:cxn>
                <a:cxn ang="0">
                  <a:pos x="67" y="26"/>
                </a:cxn>
                <a:cxn ang="0">
                  <a:pos x="72" y="32"/>
                </a:cxn>
                <a:cxn ang="0">
                  <a:pos x="59" y="36"/>
                </a:cxn>
                <a:cxn ang="0">
                  <a:pos x="43" y="51"/>
                </a:cxn>
                <a:cxn ang="0">
                  <a:pos x="24" y="41"/>
                </a:cxn>
                <a:cxn ang="0">
                  <a:pos x="21" y="45"/>
                </a:cxn>
                <a:cxn ang="0">
                  <a:pos x="8" y="48"/>
                </a:cxn>
                <a:cxn ang="0">
                  <a:pos x="16" y="54"/>
                </a:cxn>
                <a:cxn ang="0">
                  <a:pos x="5" y="61"/>
                </a:cxn>
                <a:cxn ang="0">
                  <a:pos x="3" y="61"/>
                </a:cxn>
                <a:cxn ang="0">
                  <a:pos x="3" y="51"/>
                </a:cxn>
                <a:cxn ang="0">
                  <a:pos x="0" y="46"/>
                </a:cxn>
                <a:cxn ang="0">
                  <a:pos x="8" y="35"/>
                </a:cxn>
                <a:cxn ang="0">
                  <a:pos x="8" y="32"/>
                </a:cxn>
                <a:cxn ang="0">
                  <a:pos x="12" y="34"/>
                </a:cxn>
                <a:cxn ang="0">
                  <a:pos x="11" y="33"/>
                </a:cxn>
              </a:cxnLst>
              <a:rect l="0" t="0" r="r" b="b"/>
              <a:pathLst>
                <a:path w="72" h="61">
                  <a:moveTo>
                    <a:pt x="11" y="33"/>
                  </a:moveTo>
                  <a:cubicBezTo>
                    <a:pt x="12" y="33"/>
                    <a:pt x="14" y="33"/>
                    <a:pt x="15" y="33"/>
                  </a:cubicBezTo>
                  <a:cubicBezTo>
                    <a:pt x="23" y="33"/>
                    <a:pt x="26" y="16"/>
                    <a:pt x="26" y="10"/>
                  </a:cubicBezTo>
                  <a:cubicBezTo>
                    <a:pt x="26" y="8"/>
                    <a:pt x="23" y="7"/>
                    <a:pt x="23" y="6"/>
                  </a:cubicBezTo>
                  <a:cubicBezTo>
                    <a:pt x="23" y="2"/>
                    <a:pt x="25" y="1"/>
                    <a:pt x="26" y="0"/>
                  </a:cubicBezTo>
                  <a:cubicBezTo>
                    <a:pt x="38" y="8"/>
                    <a:pt x="43" y="22"/>
                    <a:pt x="60" y="22"/>
                  </a:cubicBezTo>
                  <a:cubicBezTo>
                    <a:pt x="64" y="22"/>
                    <a:pt x="67" y="19"/>
                    <a:pt x="70" y="21"/>
                  </a:cubicBezTo>
                  <a:cubicBezTo>
                    <a:pt x="69" y="23"/>
                    <a:pt x="67" y="24"/>
                    <a:pt x="67" y="26"/>
                  </a:cubicBezTo>
                  <a:cubicBezTo>
                    <a:pt x="67" y="29"/>
                    <a:pt x="71" y="32"/>
                    <a:pt x="72" y="32"/>
                  </a:cubicBezTo>
                  <a:cubicBezTo>
                    <a:pt x="68" y="35"/>
                    <a:pt x="65" y="36"/>
                    <a:pt x="59" y="36"/>
                  </a:cubicBezTo>
                  <a:cubicBezTo>
                    <a:pt x="49" y="36"/>
                    <a:pt x="46" y="46"/>
                    <a:pt x="43" y="51"/>
                  </a:cubicBezTo>
                  <a:cubicBezTo>
                    <a:pt x="36" y="47"/>
                    <a:pt x="31" y="46"/>
                    <a:pt x="24" y="41"/>
                  </a:cubicBezTo>
                  <a:cubicBezTo>
                    <a:pt x="23" y="42"/>
                    <a:pt x="21" y="43"/>
                    <a:pt x="21" y="45"/>
                  </a:cubicBezTo>
                  <a:cubicBezTo>
                    <a:pt x="15" y="45"/>
                    <a:pt x="8" y="40"/>
                    <a:pt x="8" y="48"/>
                  </a:cubicBezTo>
                  <a:cubicBezTo>
                    <a:pt x="8" y="52"/>
                    <a:pt x="14" y="52"/>
                    <a:pt x="16" y="54"/>
                  </a:cubicBezTo>
                  <a:cubicBezTo>
                    <a:pt x="12" y="59"/>
                    <a:pt x="9" y="57"/>
                    <a:pt x="5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58"/>
                    <a:pt x="3" y="51"/>
                    <a:pt x="3" y="51"/>
                  </a:cubicBezTo>
                  <a:cubicBezTo>
                    <a:pt x="3" y="49"/>
                    <a:pt x="0" y="48"/>
                    <a:pt x="0" y="46"/>
                  </a:cubicBezTo>
                  <a:cubicBezTo>
                    <a:pt x="0" y="41"/>
                    <a:pt x="8" y="38"/>
                    <a:pt x="8" y="35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10" y="33"/>
                    <a:pt x="12" y="34"/>
                  </a:cubicBezTo>
                  <a:lnTo>
                    <a:pt x="11" y="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7" name="Freeform 141"/>
            <p:cNvSpPr/>
            <p:nvPr/>
          </p:nvSpPr>
          <p:spPr bwMode="auto">
            <a:xfrm>
              <a:off x="6816725" y="2073275"/>
              <a:ext cx="15875" cy="142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2"/>
                </a:cxn>
                <a:cxn ang="0">
                  <a:pos x="1" y="11"/>
                </a:cxn>
                <a:cxn ang="0">
                  <a:pos x="1" y="7"/>
                </a:cxn>
                <a:cxn ang="0">
                  <a:pos x="11" y="0"/>
                </a:cxn>
                <a:cxn ang="0">
                  <a:pos x="10" y="0"/>
                </a:cxn>
              </a:cxnLst>
              <a:rect l="0" t="0" r="r" b="b"/>
              <a:pathLst>
                <a:path w="12" h="11">
                  <a:moveTo>
                    <a:pt x="10" y="0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0" y="4"/>
                    <a:pt x="5" y="11"/>
                    <a:pt x="1" y="11"/>
                  </a:cubicBezTo>
                  <a:cubicBezTo>
                    <a:pt x="0" y="11"/>
                    <a:pt x="0" y="8"/>
                    <a:pt x="1" y="7"/>
                  </a:cubicBezTo>
                  <a:cubicBezTo>
                    <a:pt x="3" y="4"/>
                    <a:pt x="8" y="0"/>
                    <a:pt x="11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8" name="Freeform 142"/>
            <p:cNvSpPr/>
            <p:nvPr/>
          </p:nvSpPr>
          <p:spPr bwMode="auto">
            <a:xfrm>
              <a:off x="6848475" y="2052638"/>
              <a:ext cx="22225" cy="15875"/>
            </a:xfrm>
            <a:custGeom>
              <a:avLst/>
              <a:gdLst/>
              <a:ahLst/>
              <a:cxnLst>
                <a:cxn ang="0">
                  <a:pos x="17" y="3"/>
                </a:cxn>
                <a:cxn ang="0">
                  <a:pos x="1" y="12"/>
                </a:cxn>
                <a:cxn ang="0">
                  <a:pos x="1" y="10"/>
                </a:cxn>
                <a:cxn ang="0">
                  <a:pos x="10" y="0"/>
                </a:cxn>
                <a:cxn ang="0">
                  <a:pos x="17" y="0"/>
                </a:cxn>
                <a:cxn ang="0">
                  <a:pos x="17" y="3"/>
                </a:cxn>
              </a:cxnLst>
              <a:rect l="0" t="0" r="r" b="b"/>
              <a:pathLst>
                <a:path w="17" h="12">
                  <a:moveTo>
                    <a:pt x="17" y="3"/>
                  </a:moveTo>
                  <a:cubicBezTo>
                    <a:pt x="7" y="3"/>
                    <a:pt x="7" y="12"/>
                    <a:pt x="1" y="12"/>
                  </a:cubicBezTo>
                  <a:cubicBezTo>
                    <a:pt x="0" y="12"/>
                    <a:pt x="1" y="10"/>
                    <a:pt x="1" y="10"/>
                  </a:cubicBezTo>
                  <a:cubicBezTo>
                    <a:pt x="1" y="10"/>
                    <a:pt x="5" y="0"/>
                    <a:pt x="10" y="0"/>
                  </a:cubicBezTo>
                  <a:cubicBezTo>
                    <a:pt x="13" y="0"/>
                    <a:pt x="15" y="0"/>
                    <a:pt x="17" y="0"/>
                  </a:cubicBezTo>
                  <a:lnTo>
                    <a:pt x="1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49" name="Freeform 143"/>
            <p:cNvSpPr/>
            <p:nvPr/>
          </p:nvSpPr>
          <p:spPr bwMode="auto">
            <a:xfrm>
              <a:off x="6888163" y="2035175"/>
              <a:ext cx="12700" cy="11113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2" y="3"/>
                </a:cxn>
                <a:cxn ang="0">
                  <a:pos x="9" y="0"/>
                </a:cxn>
                <a:cxn ang="0">
                  <a:pos x="1" y="9"/>
                </a:cxn>
                <a:cxn ang="0">
                  <a:pos x="1" y="6"/>
                </a:cxn>
              </a:cxnLst>
              <a:rect l="0" t="0" r="r" b="b"/>
              <a:pathLst>
                <a:path w="9" h="9">
                  <a:moveTo>
                    <a:pt x="1" y="6"/>
                  </a:moveTo>
                  <a:cubicBezTo>
                    <a:pt x="3" y="6"/>
                    <a:pt x="1" y="4"/>
                    <a:pt x="2" y="3"/>
                  </a:cubicBezTo>
                  <a:cubicBezTo>
                    <a:pt x="3" y="0"/>
                    <a:pt x="8" y="0"/>
                    <a:pt x="9" y="0"/>
                  </a:cubicBezTo>
                  <a:cubicBezTo>
                    <a:pt x="8" y="3"/>
                    <a:pt x="5" y="9"/>
                    <a:pt x="1" y="9"/>
                  </a:cubicBezTo>
                  <a:cubicBezTo>
                    <a:pt x="0" y="9"/>
                    <a:pt x="0" y="6"/>
                    <a:pt x="1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0" name="Freeform 144"/>
            <p:cNvSpPr/>
            <p:nvPr/>
          </p:nvSpPr>
          <p:spPr bwMode="auto">
            <a:xfrm>
              <a:off x="6753225" y="1855788"/>
              <a:ext cx="47625" cy="184150"/>
            </a:xfrm>
            <a:custGeom>
              <a:avLst/>
              <a:gdLst/>
              <a:ahLst/>
              <a:cxnLst>
                <a:cxn ang="0">
                  <a:pos x="26" y="84"/>
                </a:cxn>
                <a:cxn ang="0">
                  <a:pos x="13" y="109"/>
                </a:cxn>
                <a:cxn ang="0">
                  <a:pos x="26" y="132"/>
                </a:cxn>
                <a:cxn ang="0">
                  <a:pos x="25" y="132"/>
                </a:cxn>
                <a:cxn ang="0">
                  <a:pos x="20" y="128"/>
                </a:cxn>
                <a:cxn ang="0">
                  <a:pos x="16" y="128"/>
                </a:cxn>
                <a:cxn ang="0">
                  <a:pos x="5" y="138"/>
                </a:cxn>
                <a:cxn ang="0">
                  <a:pos x="5" y="125"/>
                </a:cxn>
                <a:cxn ang="0">
                  <a:pos x="7" y="105"/>
                </a:cxn>
                <a:cxn ang="0">
                  <a:pos x="4" y="93"/>
                </a:cxn>
                <a:cxn ang="0">
                  <a:pos x="7" y="79"/>
                </a:cxn>
                <a:cxn ang="0">
                  <a:pos x="7" y="53"/>
                </a:cxn>
                <a:cxn ang="0">
                  <a:pos x="0" y="37"/>
                </a:cxn>
                <a:cxn ang="0">
                  <a:pos x="9" y="15"/>
                </a:cxn>
                <a:cxn ang="0">
                  <a:pos x="11" y="9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9" y="20"/>
                </a:cxn>
                <a:cxn ang="0">
                  <a:pos x="21" y="37"/>
                </a:cxn>
                <a:cxn ang="0">
                  <a:pos x="21" y="47"/>
                </a:cxn>
                <a:cxn ang="0">
                  <a:pos x="24" y="59"/>
                </a:cxn>
                <a:cxn ang="0">
                  <a:pos x="36" y="90"/>
                </a:cxn>
                <a:cxn ang="0">
                  <a:pos x="26" y="84"/>
                </a:cxn>
              </a:cxnLst>
              <a:rect l="0" t="0" r="r" b="b"/>
              <a:pathLst>
                <a:path w="36" h="138">
                  <a:moveTo>
                    <a:pt x="26" y="84"/>
                  </a:moveTo>
                  <a:cubicBezTo>
                    <a:pt x="15" y="84"/>
                    <a:pt x="13" y="98"/>
                    <a:pt x="13" y="109"/>
                  </a:cubicBezTo>
                  <a:cubicBezTo>
                    <a:pt x="13" y="120"/>
                    <a:pt x="22" y="124"/>
                    <a:pt x="26" y="132"/>
                  </a:cubicBezTo>
                  <a:cubicBezTo>
                    <a:pt x="26" y="132"/>
                    <a:pt x="25" y="132"/>
                    <a:pt x="25" y="132"/>
                  </a:cubicBezTo>
                  <a:cubicBezTo>
                    <a:pt x="23" y="133"/>
                    <a:pt x="21" y="130"/>
                    <a:pt x="20" y="128"/>
                  </a:cubicBezTo>
                  <a:cubicBezTo>
                    <a:pt x="19" y="128"/>
                    <a:pt x="17" y="128"/>
                    <a:pt x="16" y="128"/>
                  </a:cubicBezTo>
                  <a:cubicBezTo>
                    <a:pt x="11" y="128"/>
                    <a:pt x="11" y="138"/>
                    <a:pt x="5" y="138"/>
                  </a:cubicBezTo>
                  <a:cubicBezTo>
                    <a:pt x="4" y="138"/>
                    <a:pt x="5" y="127"/>
                    <a:pt x="5" y="125"/>
                  </a:cubicBezTo>
                  <a:cubicBezTo>
                    <a:pt x="5" y="117"/>
                    <a:pt x="7" y="112"/>
                    <a:pt x="7" y="105"/>
                  </a:cubicBezTo>
                  <a:cubicBezTo>
                    <a:pt x="7" y="99"/>
                    <a:pt x="4" y="98"/>
                    <a:pt x="4" y="93"/>
                  </a:cubicBezTo>
                  <a:cubicBezTo>
                    <a:pt x="4" y="86"/>
                    <a:pt x="7" y="84"/>
                    <a:pt x="7" y="79"/>
                  </a:cubicBezTo>
                  <a:cubicBezTo>
                    <a:pt x="7" y="68"/>
                    <a:pt x="7" y="64"/>
                    <a:pt x="7" y="53"/>
                  </a:cubicBezTo>
                  <a:cubicBezTo>
                    <a:pt x="7" y="46"/>
                    <a:pt x="0" y="44"/>
                    <a:pt x="0" y="37"/>
                  </a:cubicBezTo>
                  <a:cubicBezTo>
                    <a:pt x="0" y="28"/>
                    <a:pt x="3" y="16"/>
                    <a:pt x="9" y="15"/>
                  </a:cubicBezTo>
                  <a:cubicBezTo>
                    <a:pt x="9" y="12"/>
                    <a:pt x="11" y="11"/>
                    <a:pt x="11" y="9"/>
                  </a:cubicBezTo>
                  <a:cubicBezTo>
                    <a:pt x="11" y="4"/>
                    <a:pt x="11" y="3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8"/>
                    <a:pt x="18" y="14"/>
                    <a:pt x="19" y="20"/>
                  </a:cubicBezTo>
                  <a:cubicBezTo>
                    <a:pt x="21" y="26"/>
                    <a:pt x="18" y="30"/>
                    <a:pt x="21" y="3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52"/>
                    <a:pt x="23" y="57"/>
                    <a:pt x="24" y="59"/>
                  </a:cubicBezTo>
                  <a:cubicBezTo>
                    <a:pt x="27" y="70"/>
                    <a:pt x="33" y="79"/>
                    <a:pt x="36" y="90"/>
                  </a:cubicBezTo>
                  <a:cubicBezTo>
                    <a:pt x="34" y="86"/>
                    <a:pt x="30" y="84"/>
                    <a:pt x="26" y="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1" name="Freeform 145"/>
            <p:cNvSpPr/>
            <p:nvPr/>
          </p:nvSpPr>
          <p:spPr bwMode="auto">
            <a:xfrm>
              <a:off x="5241925" y="1219200"/>
              <a:ext cx="292100" cy="214313"/>
            </a:xfrm>
            <a:custGeom>
              <a:avLst/>
              <a:gdLst/>
              <a:ahLst/>
              <a:cxnLst>
                <a:cxn ang="0">
                  <a:pos x="76" y="161"/>
                </a:cxn>
                <a:cxn ang="0">
                  <a:pos x="50" y="131"/>
                </a:cxn>
                <a:cxn ang="0">
                  <a:pos x="103" y="67"/>
                </a:cxn>
                <a:cxn ang="0">
                  <a:pos x="125" y="55"/>
                </a:cxn>
                <a:cxn ang="0">
                  <a:pos x="134" y="45"/>
                </a:cxn>
                <a:cxn ang="0">
                  <a:pos x="175" y="34"/>
                </a:cxn>
                <a:cxn ang="0">
                  <a:pos x="220" y="11"/>
                </a:cxn>
                <a:cxn ang="0">
                  <a:pos x="203" y="0"/>
                </a:cxn>
                <a:cxn ang="0">
                  <a:pos x="136" y="25"/>
                </a:cxn>
                <a:cxn ang="0">
                  <a:pos x="123" y="19"/>
                </a:cxn>
                <a:cxn ang="0">
                  <a:pos x="109" y="25"/>
                </a:cxn>
                <a:cxn ang="0">
                  <a:pos x="69" y="46"/>
                </a:cxn>
                <a:cxn ang="0">
                  <a:pos x="52" y="49"/>
                </a:cxn>
                <a:cxn ang="0">
                  <a:pos x="47" y="53"/>
                </a:cxn>
                <a:cxn ang="0">
                  <a:pos x="50" y="61"/>
                </a:cxn>
                <a:cxn ang="0">
                  <a:pos x="27" y="88"/>
                </a:cxn>
                <a:cxn ang="0">
                  <a:pos x="34" y="98"/>
                </a:cxn>
                <a:cxn ang="0">
                  <a:pos x="13" y="110"/>
                </a:cxn>
                <a:cxn ang="0">
                  <a:pos x="13" y="117"/>
                </a:cxn>
                <a:cxn ang="0">
                  <a:pos x="0" y="134"/>
                </a:cxn>
                <a:cxn ang="0">
                  <a:pos x="8" y="143"/>
                </a:cxn>
                <a:cxn ang="0">
                  <a:pos x="21" y="143"/>
                </a:cxn>
                <a:cxn ang="0">
                  <a:pos x="27" y="158"/>
                </a:cxn>
                <a:cxn ang="0">
                  <a:pos x="39" y="158"/>
                </a:cxn>
                <a:cxn ang="0">
                  <a:pos x="42" y="161"/>
                </a:cxn>
                <a:cxn ang="0">
                  <a:pos x="76" y="161"/>
                </a:cxn>
                <a:cxn ang="0">
                  <a:pos x="72" y="156"/>
                </a:cxn>
                <a:cxn ang="0">
                  <a:pos x="76" y="161"/>
                </a:cxn>
              </a:cxnLst>
              <a:rect l="0" t="0" r="r" b="b"/>
              <a:pathLst>
                <a:path w="220" h="161">
                  <a:moveTo>
                    <a:pt x="76" y="161"/>
                  </a:moveTo>
                  <a:cubicBezTo>
                    <a:pt x="66" y="151"/>
                    <a:pt x="50" y="147"/>
                    <a:pt x="50" y="131"/>
                  </a:cubicBezTo>
                  <a:cubicBezTo>
                    <a:pt x="50" y="102"/>
                    <a:pt x="81" y="73"/>
                    <a:pt x="103" y="67"/>
                  </a:cubicBezTo>
                  <a:cubicBezTo>
                    <a:pt x="111" y="64"/>
                    <a:pt x="113" y="55"/>
                    <a:pt x="125" y="55"/>
                  </a:cubicBezTo>
                  <a:cubicBezTo>
                    <a:pt x="130" y="55"/>
                    <a:pt x="132" y="46"/>
                    <a:pt x="134" y="45"/>
                  </a:cubicBezTo>
                  <a:cubicBezTo>
                    <a:pt x="149" y="38"/>
                    <a:pt x="160" y="41"/>
                    <a:pt x="175" y="34"/>
                  </a:cubicBezTo>
                  <a:cubicBezTo>
                    <a:pt x="186" y="28"/>
                    <a:pt x="220" y="26"/>
                    <a:pt x="220" y="11"/>
                  </a:cubicBezTo>
                  <a:cubicBezTo>
                    <a:pt x="220" y="6"/>
                    <a:pt x="208" y="0"/>
                    <a:pt x="203" y="0"/>
                  </a:cubicBezTo>
                  <a:cubicBezTo>
                    <a:pt x="181" y="0"/>
                    <a:pt x="160" y="25"/>
                    <a:pt x="136" y="25"/>
                  </a:cubicBezTo>
                  <a:cubicBezTo>
                    <a:pt x="131" y="25"/>
                    <a:pt x="128" y="19"/>
                    <a:pt x="123" y="19"/>
                  </a:cubicBezTo>
                  <a:cubicBezTo>
                    <a:pt x="115" y="19"/>
                    <a:pt x="115" y="25"/>
                    <a:pt x="109" y="25"/>
                  </a:cubicBezTo>
                  <a:cubicBezTo>
                    <a:pt x="93" y="25"/>
                    <a:pt x="80" y="46"/>
                    <a:pt x="69" y="46"/>
                  </a:cubicBezTo>
                  <a:cubicBezTo>
                    <a:pt x="63" y="46"/>
                    <a:pt x="58" y="49"/>
                    <a:pt x="52" y="49"/>
                  </a:cubicBezTo>
                  <a:cubicBezTo>
                    <a:pt x="49" y="49"/>
                    <a:pt x="47" y="52"/>
                    <a:pt x="47" y="53"/>
                  </a:cubicBezTo>
                  <a:cubicBezTo>
                    <a:pt x="47" y="56"/>
                    <a:pt x="50" y="58"/>
                    <a:pt x="50" y="61"/>
                  </a:cubicBezTo>
                  <a:cubicBezTo>
                    <a:pt x="50" y="74"/>
                    <a:pt x="27" y="80"/>
                    <a:pt x="27" y="88"/>
                  </a:cubicBezTo>
                  <a:cubicBezTo>
                    <a:pt x="27" y="91"/>
                    <a:pt x="34" y="92"/>
                    <a:pt x="34" y="98"/>
                  </a:cubicBezTo>
                  <a:cubicBezTo>
                    <a:pt x="27" y="99"/>
                    <a:pt x="13" y="102"/>
                    <a:pt x="13" y="110"/>
                  </a:cubicBezTo>
                  <a:cubicBezTo>
                    <a:pt x="13" y="115"/>
                    <a:pt x="13" y="117"/>
                    <a:pt x="13" y="117"/>
                  </a:cubicBezTo>
                  <a:cubicBezTo>
                    <a:pt x="13" y="124"/>
                    <a:pt x="0" y="124"/>
                    <a:pt x="0" y="134"/>
                  </a:cubicBezTo>
                  <a:cubicBezTo>
                    <a:pt x="0" y="139"/>
                    <a:pt x="8" y="143"/>
                    <a:pt x="8" y="143"/>
                  </a:cubicBezTo>
                  <a:cubicBezTo>
                    <a:pt x="8" y="143"/>
                    <a:pt x="20" y="143"/>
                    <a:pt x="21" y="143"/>
                  </a:cubicBezTo>
                  <a:cubicBezTo>
                    <a:pt x="28" y="145"/>
                    <a:pt x="24" y="152"/>
                    <a:pt x="27" y="158"/>
                  </a:cubicBezTo>
                  <a:cubicBezTo>
                    <a:pt x="28" y="161"/>
                    <a:pt x="35" y="158"/>
                    <a:pt x="39" y="158"/>
                  </a:cubicBezTo>
                  <a:cubicBezTo>
                    <a:pt x="40" y="158"/>
                    <a:pt x="41" y="161"/>
                    <a:pt x="42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5" y="159"/>
                    <a:pt x="73" y="157"/>
                    <a:pt x="72" y="156"/>
                  </a:cubicBezTo>
                  <a:lnTo>
                    <a:pt x="76" y="16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2" name="Freeform 146"/>
            <p:cNvSpPr/>
            <p:nvPr/>
          </p:nvSpPr>
          <p:spPr bwMode="auto">
            <a:xfrm>
              <a:off x="4713288" y="1196975"/>
              <a:ext cx="2847975" cy="1058863"/>
            </a:xfrm>
            <a:custGeom>
              <a:avLst/>
              <a:gdLst/>
              <a:ahLst/>
              <a:cxnLst>
                <a:cxn ang="0">
                  <a:pos x="1515" y="585"/>
                </a:cxn>
                <a:cxn ang="0">
                  <a:pos x="1460" y="485"/>
                </a:cxn>
                <a:cxn ang="0">
                  <a:pos x="1665" y="408"/>
                </a:cxn>
                <a:cxn ang="0">
                  <a:pos x="1804" y="346"/>
                </a:cxn>
                <a:cxn ang="0">
                  <a:pos x="1709" y="465"/>
                </a:cxn>
                <a:cxn ang="0">
                  <a:pos x="1793" y="452"/>
                </a:cxn>
                <a:cxn ang="0">
                  <a:pos x="1989" y="313"/>
                </a:cxn>
                <a:cxn ang="0">
                  <a:pos x="2112" y="287"/>
                </a:cxn>
                <a:cxn ang="0">
                  <a:pos x="1892" y="194"/>
                </a:cxn>
                <a:cxn ang="0">
                  <a:pos x="1660" y="159"/>
                </a:cxn>
                <a:cxn ang="0">
                  <a:pos x="1435" y="157"/>
                </a:cxn>
                <a:cxn ang="0">
                  <a:pos x="1314" y="97"/>
                </a:cxn>
                <a:cxn ang="0">
                  <a:pos x="1102" y="104"/>
                </a:cxn>
                <a:cxn ang="0">
                  <a:pos x="1016" y="27"/>
                </a:cxn>
                <a:cxn ang="0">
                  <a:pos x="758" y="117"/>
                </a:cxn>
                <a:cxn ang="0">
                  <a:pos x="668" y="148"/>
                </a:cxn>
                <a:cxn ang="0">
                  <a:pos x="644" y="121"/>
                </a:cxn>
                <a:cxn ang="0">
                  <a:pos x="511" y="207"/>
                </a:cxn>
                <a:cxn ang="0">
                  <a:pos x="322" y="247"/>
                </a:cxn>
                <a:cxn ang="0">
                  <a:pos x="214" y="296"/>
                </a:cxn>
                <a:cxn ang="0">
                  <a:pos x="229" y="227"/>
                </a:cxn>
                <a:cxn ang="0">
                  <a:pos x="127" y="236"/>
                </a:cxn>
                <a:cxn ang="0">
                  <a:pos x="136" y="312"/>
                </a:cxn>
                <a:cxn ang="0">
                  <a:pos x="117" y="395"/>
                </a:cxn>
                <a:cxn ang="0">
                  <a:pos x="50" y="446"/>
                </a:cxn>
                <a:cxn ang="0">
                  <a:pos x="16" y="495"/>
                </a:cxn>
                <a:cxn ang="0">
                  <a:pos x="54" y="558"/>
                </a:cxn>
                <a:cxn ang="0">
                  <a:pos x="88" y="597"/>
                </a:cxn>
                <a:cxn ang="0">
                  <a:pos x="112" y="644"/>
                </a:cxn>
                <a:cxn ang="0">
                  <a:pos x="208" y="647"/>
                </a:cxn>
                <a:cxn ang="0">
                  <a:pos x="225" y="626"/>
                </a:cxn>
                <a:cxn ang="0">
                  <a:pos x="284" y="701"/>
                </a:cxn>
                <a:cxn ang="0">
                  <a:pos x="350" y="732"/>
                </a:cxn>
                <a:cxn ang="0">
                  <a:pos x="366" y="742"/>
                </a:cxn>
                <a:cxn ang="0">
                  <a:pos x="349" y="634"/>
                </a:cxn>
                <a:cxn ang="0">
                  <a:pos x="412" y="645"/>
                </a:cxn>
                <a:cxn ang="0">
                  <a:pos x="427" y="700"/>
                </a:cxn>
                <a:cxn ang="0">
                  <a:pos x="428" y="746"/>
                </a:cxn>
                <a:cxn ang="0">
                  <a:pos x="447" y="755"/>
                </a:cxn>
                <a:cxn ang="0">
                  <a:pos x="522" y="777"/>
                </a:cxn>
                <a:cxn ang="0">
                  <a:pos x="559" y="781"/>
                </a:cxn>
                <a:cxn ang="0">
                  <a:pos x="608" y="770"/>
                </a:cxn>
                <a:cxn ang="0">
                  <a:pos x="654" y="772"/>
                </a:cxn>
                <a:cxn ang="0">
                  <a:pos x="677" y="748"/>
                </a:cxn>
                <a:cxn ang="0">
                  <a:pos x="829" y="593"/>
                </a:cxn>
                <a:cxn ang="0">
                  <a:pos x="994" y="534"/>
                </a:cxn>
                <a:cxn ang="0">
                  <a:pos x="1224" y="569"/>
                </a:cxn>
                <a:cxn ang="0">
                  <a:pos x="1411" y="607"/>
                </a:cxn>
                <a:cxn ang="0">
                  <a:pos x="1400" y="655"/>
                </a:cxn>
              </a:cxnLst>
              <a:rect l="0" t="0" r="r" b="b"/>
              <a:pathLst>
                <a:path w="2139" h="795">
                  <a:moveTo>
                    <a:pt x="1398" y="684"/>
                  </a:moveTo>
                  <a:cubicBezTo>
                    <a:pt x="1398" y="684"/>
                    <a:pt x="1415" y="688"/>
                    <a:pt x="1429" y="688"/>
                  </a:cubicBezTo>
                  <a:cubicBezTo>
                    <a:pt x="1454" y="688"/>
                    <a:pt x="1478" y="635"/>
                    <a:pt x="1495" y="618"/>
                  </a:cubicBezTo>
                  <a:cubicBezTo>
                    <a:pt x="1502" y="610"/>
                    <a:pt x="1512" y="596"/>
                    <a:pt x="1515" y="585"/>
                  </a:cubicBezTo>
                  <a:cubicBezTo>
                    <a:pt x="1518" y="572"/>
                    <a:pt x="1513" y="564"/>
                    <a:pt x="1520" y="551"/>
                  </a:cubicBezTo>
                  <a:cubicBezTo>
                    <a:pt x="1522" y="547"/>
                    <a:pt x="1527" y="537"/>
                    <a:pt x="1527" y="527"/>
                  </a:cubicBezTo>
                  <a:cubicBezTo>
                    <a:pt x="1527" y="515"/>
                    <a:pt x="1508" y="492"/>
                    <a:pt x="1499" y="499"/>
                  </a:cubicBezTo>
                  <a:cubicBezTo>
                    <a:pt x="1473" y="518"/>
                    <a:pt x="1460" y="488"/>
                    <a:pt x="1460" y="485"/>
                  </a:cubicBezTo>
                  <a:cubicBezTo>
                    <a:pt x="1460" y="473"/>
                    <a:pt x="1483" y="459"/>
                    <a:pt x="1493" y="450"/>
                  </a:cubicBezTo>
                  <a:cubicBezTo>
                    <a:pt x="1506" y="436"/>
                    <a:pt x="1524" y="413"/>
                    <a:pt x="1543" y="408"/>
                  </a:cubicBezTo>
                  <a:cubicBezTo>
                    <a:pt x="1560" y="404"/>
                    <a:pt x="1613" y="399"/>
                    <a:pt x="1627" y="399"/>
                  </a:cubicBezTo>
                  <a:cubicBezTo>
                    <a:pt x="1645" y="399"/>
                    <a:pt x="1654" y="408"/>
                    <a:pt x="1665" y="408"/>
                  </a:cubicBezTo>
                  <a:cubicBezTo>
                    <a:pt x="1671" y="408"/>
                    <a:pt x="1675" y="408"/>
                    <a:pt x="1689" y="408"/>
                  </a:cubicBezTo>
                  <a:cubicBezTo>
                    <a:pt x="1696" y="379"/>
                    <a:pt x="1709" y="362"/>
                    <a:pt x="1740" y="362"/>
                  </a:cubicBezTo>
                  <a:cubicBezTo>
                    <a:pt x="1748" y="362"/>
                    <a:pt x="1751" y="360"/>
                    <a:pt x="1766" y="362"/>
                  </a:cubicBezTo>
                  <a:cubicBezTo>
                    <a:pt x="1759" y="368"/>
                    <a:pt x="1756" y="406"/>
                    <a:pt x="1804" y="346"/>
                  </a:cubicBezTo>
                  <a:cubicBezTo>
                    <a:pt x="1809" y="346"/>
                    <a:pt x="1832" y="355"/>
                    <a:pt x="1797" y="377"/>
                  </a:cubicBezTo>
                  <a:cubicBezTo>
                    <a:pt x="1785" y="385"/>
                    <a:pt x="1774" y="381"/>
                    <a:pt x="1766" y="393"/>
                  </a:cubicBezTo>
                  <a:cubicBezTo>
                    <a:pt x="1757" y="406"/>
                    <a:pt x="1749" y="423"/>
                    <a:pt x="1735" y="430"/>
                  </a:cubicBezTo>
                  <a:cubicBezTo>
                    <a:pt x="1724" y="436"/>
                    <a:pt x="1709" y="447"/>
                    <a:pt x="1709" y="465"/>
                  </a:cubicBezTo>
                  <a:cubicBezTo>
                    <a:pt x="1709" y="482"/>
                    <a:pt x="1714" y="535"/>
                    <a:pt x="1726" y="545"/>
                  </a:cubicBezTo>
                  <a:cubicBezTo>
                    <a:pt x="1735" y="532"/>
                    <a:pt x="1741" y="507"/>
                    <a:pt x="1760" y="503"/>
                  </a:cubicBezTo>
                  <a:cubicBezTo>
                    <a:pt x="1757" y="491"/>
                    <a:pt x="1777" y="488"/>
                    <a:pt x="1777" y="479"/>
                  </a:cubicBezTo>
                  <a:cubicBezTo>
                    <a:pt x="1777" y="464"/>
                    <a:pt x="1793" y="460"/>
                    <a:pt x="1793" y="452"/>
                  </a:cubicBezTo>
                  <a:cubicBezTo>
                    <a:pt x="1793" y="447"/>
                    <a:pt x="1788" y="442"/>
                    <a:pt x="1793" y="432"/>
                  </a:cubicBezTo>
                  <a:cubicBezTo>
                    <a:pt x="1828" y="356"/>
                    <a:pt x="1861" y="397"/>
                    <a:pt x="1874" y="397"/>
                  </a:cubicBezTo>
                  <a:cubicBezTo>
                    <a:pt x="1914" y="397"/>
                    <a:pt x="1941" y="347"/>
                    <a:pt x="1976" y="346"/>
                  </a:cubicBezTo>
                  <a:cubicBezTo>
                    <a:pt x="2041" y="345"/>
                    <a:pt x="1989" y="320"/>
                    <a:pt x="1989" y="313"/>
                  </a:cubicBezTo>
                  <a:cubicBezTo>
                    <a:pt x="1989" y="294"/>
                    <a:pt x="2015" y="297"/>
                    <a:pt x="2020" y="287"/>
                  </a:cubicBezTo>
                  <a:cubicBezTo>
                    <a:pt x="2022" y="282"/>
                    <a:pt x="2018" y="271"/>
                    <a:pt x="2026" y="271"/>
                  </a:cubicBezTo>
                  <a:cubicBezTo>
                    <a:pt x="2054" y="271"/>
                    <a:pt x="2077" y="309"/>
                    <a:pt x="2097" y="309"/>
                  </a:cubicBezTo>
                  <a:cubicBezTo>
                    <a:pt x="2106" y="309"/>
                    <a:pt x="2108" y="293"/>
                    <a:pt x="2112" y="287"/>
                  </a:cubicBezTo>
                  <a:cubicBezTo>
                    <a:pt x="2120" y="278"/>
                    <a:pt x="2127" y="279"/>
                    <a:pt x="2139" y="275"/>
                  </a:cubicBezTo>
                  <a:cubicBezTo>
                    <a:pt x="2123" y="254"/>
                    <a:pt x="2071" y="242"/>
                    <a:pt x="2046" y="227"/>
                  </a:cubicBezTo>
                  <a:cubicBezTo>
                    <a:pt x="2011" y="207"/>
                    <a:pt x="1965" y="185"/>
                    <a:pt x="1914" y="185"/>
                  </a:cubicBezTo>
                  <a:cubicBezTo>
                    <a:pt x="1900" y="185"/>
                    <a:pt x="1890" y="188"/>
                    <a:pt x="1892" y="194"/>
                  </a:cubicBezTo>
                  <a:cubicBezTo>
                    <a:pt x="1906" y="237"/>
                    <a:pt x="1872" y="194"/>
                    <a:pt x="1863" y="194"/>
                  </a:cubicBezTo>
                  <a:cubicBezTo>
                    <a:pt x="1762" y="192"/>
                    <a:pt x="1762" y="192"/>
                    <a:pt x="1762" y="192"/>
                  </a:cubicBezTo>
                  <a:cubicBezTo>
                    <a:pt x="1756" y="169"/>
                    <a:pt x="1741" y="161"/>
                    <a:pt x="1711" y="161"/>
                  </a:cubicBezTo>
                  <a:cubicBezTo>
                    <a:pt x="1695" y="161"/>
                    <a:pt x="1670" y="167"/>
                    <a:pt x="1660" y="159"/>
                  </a:cubicBezTo>
                  <a:cubicBezTo>
                    <a:pt x="1652" y="151"/>
                    <a:pt x="1651" y="141"/>
                    <a:pt x="1638" y="137"/>
                  </a:cubicBezTo>
                  <a:cubicBezTo>
                    <a:pt x="1611" y="128"/>
                    <a:pt x="1582" y="121"/>
                    <a:pt x="1548" y="121"/>
                  </a:cubicBezTo>
                  <a:cubicBezTo>
                    <a:pt x="1513" y="121"/>
                    <a:pt x="1509" y="140"/>
                    <a:pt x="1506" y="157"/>
                  </a:cubicBezTo>
                  <a:cubicBezTo>
                    <a:pt x="1473" y="157"/>
                    <a:pt x="1457" y="157"/>
                    <a:pt x="1435" y="157"/>
                  </a:cubicBezTo>
                  <a:cubicBezTo>
                    <a:pt x="1423" y="157"/>
                    <a:pt x="1421" y="147"/>
                    <a:pt x="1407" y="146"/>
                  </a:cubicBezTo>
                  <a:cubicBezTo>
                    <a:pt x="1405" y="152"/>
                    <a:pt x="1403" y="166"/>
                    <a:pt x="1396" y="166"/>
                  </a:cubicBezTo>
                  <a:cubicBezTo>
                    <a:pt x="1377" y="166"/>
                    <a:pt x="1369" y="143"/>
                    <a:pt x="1369" y="130"/>
                  </a:cubicBezTo>
                  <a:cubicBezTo>
                    <a:pt x="1369" y="127"/>
                    <a:pt x="1405" y="105"/>
                    <a:pt x="1314" y="97"/>
                  </a:cubicBezTo>
                  <a:cubicBezTo>
                    <a:pt x="1303" y="96"/>
                    <a:pt x="1296" y="101"/>
                    <a:pt x="1296" y="115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33" y="111"/>
                    <a:pt x="1157" y="102"/>
                    <a:pt x="1147" y="86"/>
                  </a:cubicBezTo>
                  <a:cubicBezTo>
                    <a:pt x="1089" y="133"/>
                    <a:pt x="1102" y="104"/>
                    <a:pt x="1102" y="104"/>
                  </a:cubicBezTo>
                  <a:cubicBezTo>
                    <a:pt x="1116" y="87"/>
                    <a:pt x="1249" y="51"/>
                    <a:pt x="1140" y="24"/>
                  </a:cubicBezTo>
                  <a:cubicBezTo>
                    <a:pt x="1094" y="24"/>
                    <a:pt x="1094" y="24"/>
                    <a:pt x="1094" y="24"/>
                  </a:cubicBezTo>
                  <a:cubicBezTo>
                    <a:pt x="1089" y="12"/>
                    <a:pt x="1079" y="0"/>
                    <a:pt x="1060" y="0"/>
                  </a:cubicBezTo>
                  <a:cubicBezTo>
                    <a:pt x="1038" y="0"/>
                    <a:pt x="1028" y="17"/>
                    <a:pt x="1016" y="27"/>
                  </a:cubicBezTo>
                  <a:cubicBezTo>
                    <a:pt x="1008" y="33"/>
                    <a:pt x="951" y="56"/>
                    <a:pt x="956" y="35"/>
                  </a:cubicBezTo>
                  <a:cubicBezTo>
                    <a:pt x="941" y="40"/>
                    <a:pt x="879" y="44"/>
                    <a:pt x="847" y="73"/>
                  </a:cubicBezTo>
                  <a:cubicBezTo>
                    <a:pt x="840" y="79"/>
                    <a:pt x="838" y="97"/>
                    <a:pt x="828" y="97"/>
                  </a:cubicBezTo>
                  <a:cubicBezTo>
                    <a:pt x="813" y="97"/>
                    <a:pt x="758" y="92"/>
                    <a:pt x="758" y="117"/>
                  </a:cubicBezTo>
                  <a:cubicBezTo>
                    <a:pt x="758" y="122"/>
                    <a:pt x="763" y="128"/>
                    <a:pt x="765" y="135"/>
                  </a:cubicBezTo>
                  <a:cubicBezTo>
                    <a:pt x="755" y="141"/>
                    <a:pt x="752" y="135"/>
                    <a:pt x="721" y="135"/>
                  </a:cubicBezTo>
                  <a:cubicBezTo>
                    <a:pt x="695" y="170"/>
                    <a:pt x="697" y="129"/>
                    <a:pt x="691" y="121"/>
                  </a:cubicBezTo>
                  <a:cubicBezTo>
                    <a:pt x="689" y="136"/>
                    <a:pt x="679" y="142"/>
                    <a:pt x="668" y="148"/>
                  </a:cubicBezTo>
                  <a:cubicBezTo>
                    <a:pt x="671" y="160"/>
                    <a:pt x="690" y="173"/>
                    <a:pt x="677" y="188"/>
                  </a:cubicBezTo>
                  <a:cubicBezTo>
                    <a:pt x="667" y="198"/>
                    <a:pt x="695" y="230"/>
                    <a:pt x="680" y="230"/>
                  </a:cubicBezTo>
                  <a:cubicBezTo>
                    <a:pt x="662" y="230"/>
                    <a:pt x="657" y="164"/>
                    <a:pt x="657" y="150"/>
                  </a:cubicBezTo>
                  <a:cubicBezTo>
                    <a:pt x="657" y="135"/>
                    <a:pt x="681" y="129"/>
                    <a:pt x="644" y="121"/>
                  </a:cubicBezTo>
                  <a:cubicBezTo>
                    <a:pt x="625" y="118"/>
                    <a:pt x="589" y="149"/>
                    <a:pt x="589" y="166"/>
                  </a:cubicBezTo>
                  <a:cubicBezTo>
                    <a:pt x="589" y="186"/>
                    <a:pt x="598" y="199"/>
                    <a:pt x="608" y="210"/>
                  </a:cubicBezTo>
                  <a:cubicBezTo>
                    <a:pt x="633" y="248"/>
                    <a:pt x="574" y="205"/>
                    <a:pt x="552" y="200"/>
                  </a:cubicBezTo>
                  <a:cubicBezTo>
                    <a:pt x="492" y="184"/>
                    <a:pt x="512" y="204"/>
                    <a:pt x="511" y="207"/>
                  </a:cubicBezTo>
                  <a:cubicBezTo>
                    <a:pt x="509" y="241"/>
                    <a:pt x="495" y="214"/>
                    <a:pt x="487" y="214"/>
                  </a:cubicBezTo>
                  <a:cubicBezTo>
                    <a:pt x="473" y="214"/>
                    <a:pt x="445" y="233"/>
                    <a:pt x="425" y="223"/>
                  </a:cubicBezTo>
                  <a:cubicBezTo>
                    <a:pt x="415" y="197"/>
                    <a:pt x="349" y="256"/>
                    <a:pt x="333" y="256"/>
                  </a:cubicBezTo>
                  <a:cubicBezTo>
                    <a:pt x="327" y="256"/>
                    <a:pt x="320" y="252"/>
                    <a:pt x="322" y="247"/>
                  </a:cubicBezTo>
                  <a:cubicBezTo>
                    <a:pt x="329" y="229"/>
                    <a:pt x="319" y="191"/>
                    <a:pt x="300" y="249"/>
                  </a:cubicBezTo>
                  <a:cubicBezTo>
                    <a:pt x="298" y="253"/>
                    <a:pt x="306" y="255"/>
                    <a:pt x="306" y="263"/>
                  </a:cubicBezTo>
                  <a:cubicBezTo>
                    <a:pt x="306" y="278"/>
                    <a:pt x="283" y="267"/>
                    <a:pt x="271" y="271"/>
                  </a:cubicBezTo>
                  <a:cubicBezTo>
                    <a:pt x="259" y="275"/>
                    <a:pt x="265" y="318"/>
                    <a:pt x="214" y="296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189" y="311"/>
                    <a:pt x="192" y="284"/>
                    <a:pt x="183" y="271"/>
                  </a:cubicBezTo>
                  <a:cubicBezTo>
                    <a:pt x="202" y="271"/>
                    <a:pt x="212" y="271"/>
                    <a:pt x="230" y="276"/>
                  </a:cubicBezTo>
                  <a:cubicBezTo>
                    <a:pt x="255" y="282"/>
                    <a:pt x="304" y="251"/>
                    <a:pt x="229" y="227"/>
                  </a:cubicBezTo>
                  <a:cubicBezTo>
                    <a:pt x="208" y="220"/>
                    <a:pt x="160" y="196"/>
                    <a:pt x="145" y="196"/>
                  </a:cubicBezTo>
                  <a:cubicBezTo>
                    <a:pt x="144" y="196"/>
                    <a:pt x="144" y="195"/>
                    <a:pt x="133" y="196"/>
                  </a:cubicBezTo>
                  <a:cubicBezTo>
                    <a:pt x="127" y="200"/>
                    <a:pt x="111" y="208"/>
                    <a:pt x="111" y="219"/>
                  </a:cubicBezTo>
                  <a:cubicBezTo>
                    <a:pt x="111" y="227"/>
                    <a:pt x="127" y="226"/>
                    <a:pt x="127" y="236"/>
                  </a:cubicBezTo>
                  <a:cubicBezTo>
                    <a:pt x="127" y="244"/>
                    <a:pt x="119" y="247"/>
                    <a:pt x="119" y="255"/>
                  </a:cubicBezTo>
                  <a:cubicBezTo>
                    <a:pt x="119" y="263"/>
                    <a:pt x="128" y="268"/>
                    <a:pt x="128" y="277"/>
                  </a:cubicBezTo>
                  <a:cubicBezTo>
                    <a:pt x="128" y="282"/>
                    <a:pt x="123" y="285"/>
                    <a:pt x="123" y="290"/>
                  </a:cubicBezTo>
                  <a:cubicBezTo>
                    <a:pt x="123" y="300"/>
                    <a:pt x="136" y="302"/>
                    <a:pt x="136" y="312"/>
                  </a:cubicBezTo>
                  <a:cubicBezTo>
                    <a:pt x="136" y="315"/>
                    <a:pt x="132" y="317"/>
                    <a:pt x="131" y="318"/>
                  </a:cubicBezTo>
                  <a:cubicBezTo>
                    <a:pt x="135" y="325"/>
                    <a:pt x="145" y="327"/>
                    <a:pt x="145" y="336"/>
                  </a:cubicBezTo>
                  <a:cubicBezTo>
                    <a:pt x="145" y="351"/>
                    <a:pt x="115" y="367"/>
                    <a:pt x="106" y="379"/>
                  </a:cubicBezTo>
                  <a:cubicBezTo>
                    <a:pt x="109" y="384"/>
                    <a:pt x="114" y="387"/>
                    <a:pt x="117" y="395"/>
                  </a:cubicBezTo>
                  <a:cubicBezTo>
                    <a:pt x="111" y="398"/>
                    <a:pt x="98" y="405"/>
                    <a:pt x="92" y="405"/>
                  </a:cubicBezTo>
                  <a:cubicBezTo>
                    <a:pt x="85" y="405"/>
                    <a:pt x="80" y="402"/>
                    <a:pt x="70" y="402"/>
                  </a:cubicBezTo>
                  <a:cubicBezTo>
                    <a:pt x="61" y="402"/>
                    <a:pt x="38" y="410"/>
                    <a:pt x="45" y="417"/>
                  </a:cubicBezTo>
                  <a:cubicBezTo>
                    <a:pt x="67" y="438"/>
                    <a:pt x="56" y="446"/>
                    <a:pt x="50" y="446"/>
                  </a:cubicBezTo>
                  <a:cubicBezTo>
                    <a:pt x="42" y="446"/>
                    <a:pt x="40" y="435"/>
                    <a:pt x="33" y="435"/>
                  </a:cubicBezTo>
                  <a:cubicBezTo>
                    <a:pt x="25" y="435"/>
                    <a:pt x="15" y="455"/>
                    <a:pt x="15" y="465"/>
                  </a:cubicBezTo>
                  <a:cubicBezTo>
                    <a:pt x="15" y="483"/>
                    <a:pt x="1" y="480"/>
                    <a:pt x="0" y="496"/>
                  </a:cubicBezTo>
                  <a:cubicBezTo>
                    <a:pt x="6" y="495"/>
                    <a:pt x="11" y="495"/>
                    <a:pt x="16" y="495"/>
                  </a:cubicBezTo>
                  <a:cubicBezTo>
                    <a:pt x="24" y="495"/>
                    <a:pt x="30" y="494"/>
                    <a:pt x="39" y="494"/>
                  </a:cubicBezTo>
                  <a:cubicBezTo>
                    <a:pt x="48" y="494"/>
                    <a:pt x="52" y="510"/>
                    <a:pt x="52" y="520"/>
                  </a:cubicBezTo>
                  <a:cubicBezTo>
                    <a:pt x="52" y="526"/>
                    <a:pt x="46" y="529"/>
                    <a:pt x="46" y="535"/>
                  </a:cubicBezTo>
                  <a:cubicBezTo>
                    <a:pt x="46" y="544"/>
                    <a:pt x="54" y="550"/>
                    <a:pt x="54" y="558"/>
                  </a:cubicBezTo>
                  <a:cubicBezTo>
                    <a:pt x="54" y="563"/>
                    <a:pt x="46" y="565"/>
                    <a:pt x="44" y="568"/>
                  </a:cubicBezTo>
                  <a:cubicBezTo>
                    <a:pt x="39" y="576"/>
                    <a:pt x="37" y="583"/>
                    <a:pt x="37" y="593"/>
                  </a:cubicBezTo>
                  <a:cubicBezTo>
                    <a:pt x="37" y="606"/>
                    <a:pt x="46" y="603"/>
                    <a:pt x="56" y="603"/>
                  </a:cubicBezTo>
                  <a:cubicBezTo>
                    <a:pt x="70" y="603"/>
                    <a:pt x="77" y="597"/>
                    <a:pt x="88" y="597"/>
                  </a:cubicBezTo>
                  <a:cubicBezTo>
                    <a:pt x="99" y="597"/>
                    <a:pt x="97" y="620"/>
                    <a:pt x="108" y="620"/>
                  </a:cubicBezTo>
                  <a:cubicBezTo>
                    <a:pt x="108" y="638"/>
                    <a:pt x="108" y="638"/>
                    <a:pt x="108" y="638"/>
                  </a:cubicBezTo>
                  <a:cubicBezTo>
                    <a:pt x="108" y="640"/>
                    <a:pt x="109" y="641"/>
                    <a:pt x="110" y="641"/>
                  </a:cubicBezTo>
                  <a:cubicBezTo>
                    <a:pt x="112" y="644"/>
                    <a:pt x="112" y="644"/>
                    <a:pt x="112" y="644"/>
                  </a:cubicBezTo>
                  <a:cubicBezTo>
                    <a:pt x="114" y="644"/>
                    <a:pt x="120" y="642"/>
                    <a:pt x="123" y="641"/>
                  </a:cubicBezTo>
                  <a:cubicBezTo>
                    <a:pt x="132" y="639"/>
                    <a:pt x="133" y="627"/>
                    <a:pt x="143" y="627"/>
                  </a:cubicBezTo>
                  <a:cubicBezTo>
                    <a:pt x="151" y="627"/>
                    <a:pt x="171" y="660"/>
                    <a:pt x="177" y="660"/>
                  </a:cubicBezTo>
                  <a:cubicBezTo>
                    <a:pt x="184" y="660"/>
                    <a:pt x="205" y="651"/>
                    <a:pt x="208" y="647"/>
                  </a:cubicBezTo>
                  <a:cubicBezTo>
                    <a:pt x="207" y="647"/>
                    <a:pt x="196" y="645"/>
                    <a:pt x="196" y="645"/>
                  </a:cubicBezTo>
                  <a:cubicBezTo>
                    <a:pt x="194" y="645"/>
                    <a:pt x="189" y="644"/>
                    <a:pt x="189" y="638"/>
                  </a:cubicBezTo>
                  <a:cubicBezTo>
                    <a:pt x="189" y="635"/>
                    <a:pt x="221" y="623"/>
                    <a:pt x="233" y="619"/>
                  </a:cubicBezTo>
                  <a:cubicBezTo>
                    <a:pt x="233" y="619"/>
                    <a:pt x="227" y="625"/>
                    <a:pt x="225" y="626"/>
                  </a:cubicBezTo>
                  <a:cubicBezTo>
                    <a:pt x="226" y="629"/>
                    <a:pt x="237" y="641"/>
                    <a:pt x="211" y="647"/>
                  </a:cubicBezTo>
                  <a:cubicBezTo>
                    <a:pt x="223" y="673"/>
                    <a:pt x="273" y="669"/>
                    <a:pt x="273" y="704"/>
                  </a:cubicBezTo>
                  <a:cubicBezTo>
                    <a:pt x="275" y="703"/>
                    <a:pt x="275" y="703"/>
                    <a:pt x="275" y="703"/>
                  </a:cubicBezTo>
                  <a:cubicBezTo>
                    <a:pt x="278" y="702"/>
                    <a:pt x="280" y="701"/>
                    <a:pt x="284" y="701"/>
                  </a:cubicBezTo>
                  <a:cubicBezTo>
                    <a:pt x="298" y="701"/>
                    <a:pt x="297" y="710"/>
                    <a:pt x="302" y="719"/>
                  </a:cubicBezTo>
                  <a:cubicBezTo>
                    <a:pt x="303" y="721"/>
                    <a:pt x="312" y="726"/>
                    <a:pt x="312" y="726"/>
                  </a:cubicBezTo>
                  <a:cubicBezTo>
                    <a:pt x="320" y="729"/>
                    <a:pt x="322" y="742"/>
                    <a:pt x="335" y="742"/>
                  </a:cubicBezTo>
                  <a:cubicBezTo>
                    <a:pt x="344" y="742"/>
                    <a:pt x="344" y="734"/>
                    <a:pt x="350" y="732"/>
                  </a:cubicBezTo>
                  <a:cubicBezTo>
                    <a:pt x="354" y="731"/>
                    <a:pt x="353" y="731"/>
                    <a:pt x="357" y="731"/>
                  </a:cubicBezTo>
                  <a:cubicBezTo>
                    <a:pt x="358" y="733"/>
                    <a:pt x="358" y="737"/>
                    <a:pt x="360" y="739"/>
                  </a:cubicBezTo>
                  <a:cubicBezTo>
                    <a:pt x="359" y="739"/>
                    <a:pt x="360" y="740"/>
                    <a:pt x="360" y="741"/>
                  </a:cubicBezTo>
                  <a:cubicBezTo>
                    <a:pt x="366" y="742"/>
                    <a:pt x="366" y="742"/>
                    <a:pt x="366" y="742"/>
                  </a:cubicBezTo>
                  <a:cubicBezTo>
                    <a:pt x="371" y="735"/>
                    <a:pt x="371" y="724"/>
                    <a:pt x="378" y="721"/>
                  </a:cubicBezTo>
                  <a:cubicBezTo>
                    <a:pt x="366" y="714"/>
                    <a:pt x="348" y="688"/>
                    <a:pt x="348" y="673"/>
                  </a:cubicBezTo>
                  <a:cubicBezTo>
                    <a:pt x="348" y="668"/>
                    <a:pt x="338" y="662"/>
                    <a:pt x="338" y="655"/>
                  </a:cubicBezTo>
                  <a:cubicBezTo>
                    <a:pt x="338" y="653"/>
                    <a:pt x="347" y="637"/>
                    <a:pt x="349" y="634"/>
                  </a:cubicBezTo>
                  <a:cubicBezTo>
                    <a:pt x="351" y="635"/>
                    <a:pt x="365" y="628"/>
                    <a:pt x="366" y="627"/>
                  </a:cubicBezTo>
                  <a:cubicBezTo>
                    <a:pt x="377" y="623"/>
                    <a:pt x="384" y="620"/>
                    <a:pt x="399" y="620"/>
                  </a:cubicBezTo>
                  <a:cubicBezTo>
                    <a:pt x="423" y="620"/>
                    <a:pt x="427" y="631"/>
                    <a:pt x="436" y="645"/>
                  </a:cubicBezTo>
                  <a:cubicBezTo>
                    <a:pt x="429" y="650"/>
                    <a:pt x="420" y="645"/>
                    <a:pt x="412" y="645"/>
                  </a:cubicBezTo>
                  <a:cubicBezTo>
                    <a:pt x="400" y="645"/>
                    <a:pt x="383" y="656"/>
                    <a:pt x="381" y="656"/>
                  </a:cubicBezTo>
                  <a:cubicBezTo>
                    <a:pt x="382" y="665"/>
                    <a:pt x="389" y="664"/>
                    <a:pt x="391" y="669"/>
                  </a:cubicBezTo>
                  <a:cubicBezTo>
                    <a:pt x="400" y="684"/>
                    <a:pt x="412" y="690"/>
                    <a:pt x="412" y="707"/>
                  </a:cubicBezTo>
                  <a:cubicBezTo>
                    <a:pt x="415" y="705"/>
                    <a:pt x="424" y="701"/>
                    <a:pt x="427" y="700"/>
                  </a:cubicBezTo>
                  <a:cubicBezTo>
                    <a:pt x="427" y="707"/>
                    <a:pt x="434" y="710"/>
                    <a:pt x="434" y="717"/>
                  </a:cubicBezTo>
                  <a:cubicBezTo>
                    <a:pt x="421" y="717"/>
                    <a:pt x="421" y="717"/>
                    <a:pt x="421" y="717"/>
                  </a:cubicBezTo>
                  <a:cubicBezTo>
                    <a:pt x="417" y="717"/>
                    <a:pt x="413" y="721"/>
                    <a:pt x="412" y="728"/>
                  </a:cubicBezTo>
                  <a:cubicBezTo>
                    <a:pt x="421" y="729"/>
                    <a:pt x="428" y="738"/>
                    <a:pt x="428" y="746"/>
                  </a:cubicBezTo>
                  <a:cubicBezTo>
                    <a:pt x="428" y="751"/>
                    <a:pt x="424" y="753"/>
                    <a:pt x="424" y="757"/>
                  </a:cubicBezTo>
                  <a:cubicBezTo>
                    <a:pt x="424" y="761"/>
                    <a:pt x="428" y="765"/>
                    <a:pt x="429" y="766"/>
                  </a:cubicBezTo>
                  <a:cubicBezTo>
                    <a:pt x="429" y="762"/>
                    <a:pt x="434" y="762"/>
                    <a:pt x="438" y="761"/>
                  </a:cubicBezTo>
                  <a:cubicBezTo>
                    <a:pt x="443" y="759"/>
                    <a:pt x="442" y="757"/>
                    <a:pt x="447" y="755"/>
                  </a:cubicBezTo>
                  <a:cubicBezTo>
                    <a:pt x="455" y="752"/>
                    <a:pt x="460" y="754"/>
                    <a:pt x="466" y="749"/>
                  </a:cubicBezTo>
                  <a:cubicBezTo>
                    <a:pt x="476" y="755"/>
                    <a:pt x="482" y="755"/>
                    <a:pt x="491" y="758"/>
                  </a:cubicBezTo>
                  <a:cubicBezTo>
                    <a:pt x="502" y="762"/>
                    <a:pt x="505" y="772"/>
                    <a:pt x="518" y="772"/>
                  </a:cubicBezTo>
                  <a:cubicBezTo>
                    <a:pt x="518" y="774"/>
                    <a:pt x="521" y="775"/>
                    <a:pt x="522" y="777"/>
                  </a:cubicBezTo>
                  <a:cubicBezTo>
                    <a:pt x="523" y="781"/>
                    <a:pt x="522" y="787"/>
                    <a:pt x="524" y="793"/>
                  </a:cubicBezTo>
                  <a:cubicBezTo>
                    <a:pt x="529" y="787"/>
                    <a:pt x="533" y="795"/>
                    <a:pt x="537" y="795"/>
                  </a:cubicBezTo>
                  <a:cubicBezTo>
                    <a:pt x="542" y="795"/>
                    <a:pt x="544" y="791"/>
                    <a:pt x="547" y="788"/>
                  </a:cubicBezTo>
                  <a:cubicBezTo>
                    <a:pt x="551" y="784"/>
                    <a:pt x="556" y="784"/>
                    <a:pt x="559" y="781"/>
                  </a:cubicBezTo>
                  <a:cubicBezTo>
                    <a:pt x="567" y="773"/>
                    <a:pt x="568" y="762"/>
                    <a:pt x="579" y="762"/>
                  </a:cubicBezTo>
                  <a:cubicBezTo>
                    <a:pt x="583" y="762"/>
                    <a:pt x="582" y="764"/>
                    <a:pt x="586" y="764"/>
                  </a:cubicBezTo>
                  <a:cubicBezTo>
                    <a:pt x="587" y="769"/>
                    <a:pt x="597" y="765"/>
                    <a:pt x="600" y="765"/>
                  </a:cubicBezTo>
                  <a:cubicBezTo>
                    <a:pt x="604" y="765"/>
                    <a:pt x="605" y="770"/>
                    <a:pt x="608" y="770"/>
                  </a:cubicBezTo>
                  <a:cubicBezTo>
                    <a:pt x="617" y="770"/>
                    <a:pt x="624" y="765"/>
                    <a:pt x="627" y="759"/>
                  </a:cubicBezTo>
                  <a:cubicBezTo>
                    <a:pt x="628" y="760"/>
                    <a:pt x="629" y="759"/>
                    <a:pt x="630" y="759"/>
                  </a:cubicBezTo>
                  <a:cubicBezTo>
                    <a:pt x="634" y="759"/>
                    <a:pt x="636" y="749"/>
                    <a:pt x="645" y="749"/>
                  </a:cubicBezTo>
                  <a:cubicBezTo>
                    <a:pt x="654" y="749"/>
                    <a:pt x="644" y="772"/>
                    <a:pt x="654" y="772"/>
                  </a:cubicBezTo>
                  <a:cubicBezTo>
                    <a:pt x="664" y="772"/>
                    <a:pt x="668" y="764"/>
                    <a:pt x="677" y="764"/>
                  </a:cubicBezTo>
                  <a:cubicBezTo>
                    <a:pt x="682" y="764"/>
                    <a:pt x="686" y="764"/>
                    <a:pt x="692" y="765"/>
                  </a:cubicBezTo>
                  <a:cubicBezTo>
                    <a:pt x="692" y="763"/>
                    <a:pt x="692" y="763"/>
                    <a:pt x="692" y="763"/>
                  </a:cubicBezTo>
                  <a:cubicBezTo>
                    <a:pt x="690" y="753"/>
                    <a:pt x="688" y="750"/>
                    <a:pt x="677" y="748"/>
                  </a:cubicBezTo>
                  <a:cubicBezTo>
                    <a:pt x="678" y="739"/>
                    <a:pt x="687" y="719"/>
                    <a:pt x="694" y="719"/>
                  </a:cubicBezTo>
                  <a:cubicBezTo>
                    <a:pt x="735" y="719"/>
                    <a:pt x="763" y="698"/>
                    <a:pt x="763" y="649"/>
                  </a:cubicBezTo>
                  <a:cubicBezTo>
                    <a:pt x="785" y="645"/>
                    <a:pt x="787" y="618"/>
                    <a:pt x="800" y="620"/>
                  </a:cubicBezTo>
                  <a:cubicBezTo>
                    <a:pt x="836" y="624"/>
                    <a:pt x="822" y="600"/>
                    <a:pt x="829" y="593"/>
                  </a:cubicBezTo>
                  <a:cubicBezTo>
                    <a:pt x="847" y="578"/>
                    <a:pt x="873" y="578"/>
                    <a:pt x="895" y="565"/>
                  </a:cubicBezTo>
                  <a:cubicBezTo>
                    <a:pt x="898" y="563"/>
                    <a:pt x="906" y="554"/>
                    <a:pt x="913" y="554"/>
                  </a:cubicBezTo>
                  <a:cubicBezTo>
                    <a:pt x="924" y="554"/>
                    <a:pt x="943" y="567"/>
                    <a:pt x="961" y="567"/>
                  </a:cubicBezTo>
                  <a:cubicBezTo>
                    <a:pt x="986" y="567"/>
                    <a:pt x="981" y="534"/>
                    <a:pt x="994" y="534"/>
                  </a:cubicBezTo>
                  <a:cubicBezTo>
                    <a:pt x="1002" y="534"/>
                    <a:pt x="1029" y="538"/>
                    <a:pt x="1032" y="545"/>
                  </a:cubicBezTo>
                  <a:cubicBezTo>
                    <a:pt x="1042" y="573"/>
                    <a:pt x="1060" y="558"/>
                    <a:pt x="1072" y="558"/>
                  </a:cubicBezTo>
                  <a:cubicBezTo>
                    <a:pt x="1099" y="558"/>
                    <a:pt x="1107" y="580"/>
                    <a:pt x="1135" y="580"/>
                  </a:cubicBezTo>
                  <a:cubicBezTo>
                    <a:pt x="1160" y="580"/>
                    <a:pt x="1192" y="557"/>
                    <a:pt x="1224" y="569"/>
                  </a:cubicBezTo>
                  <a:cubicBezTo>
                    <a:pt x="1266" y="586"/>
                    <a:pt x="1245" y="512"/>
                    <a:pt x="1301" y="512"/>
                  </a:cubicBezTo>
                  <a:cubicBezTo>
                    <a:pt x="1340" y="512"/>
                    <a:pt x="1339" y="543"/>
                    <a:pt x="1354" y="567"/>
                  </a:cubicBezTo>
                  <a:cubicBezTo>
                    <a:pt x="1360" y="576"/>
                    <a:pt x="1379" y="577"/>
                    <a:pt x="1387" y="585"/>
                  </a:cubicBezTo>
                  <a:cubicBezTo>
                    <a:pt x="1393" y="590"/>
                    <a:pt x="1398" y="607"/>
                    <a:pt x="1411" y="607"/>
                  </a:cubicBezTo>
                  <a:cubicBezTo>
                    <a:pt x="1426" y="607"/>
                    <a:pt x="1428" y="593"/>
                    <a:pt x="1446" y="593"/>
                  </a:cubicBezTo>
                  <a:cubicBezTo>
                    <a:pt x="1446" y="604"/>
                    <a:pt x="1446" y="604"/>
                    <a:pt x="1446" y="604"/>
                  </a:cubicBezTo>
                  <a:cubicBezTo>
                    <a:pt x="1437" y="614"/>
                    <a:pt x="1433" y="638"/>
                    <a:pt x="1422" y="644"/>
                  </a:cubicBezTo>
                  <a:cubicBezTo>
                    <a:pt x="1412" y="650"/>
                    <a:pt x="1394" y="651"/>
                    <a:pt x="1400" y="655"/>
                  </a:cubicBezTo>
                  <a:cubicBezTo>
                    <a:pt x="1415" y="665"/>
                    <a:pt x="1398" y="684"/>
                    <a:pt x="1398" y="6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3" name="Freeform 147"/>
            <p:cNvSpPr/>
            <p:nvPr/>
          </p:nvSpPr>
          <p:spPr bwMode="auto">
            <a:xfrm>
              <a:off x="5614988" y="1879600"/>
              <a:ext cx="1023938" cy="646113"/>
            </a:xfrm>
            <a:custGeom>
              <a:avLst/>
              <a:gdLst/>
              <a:ahLst/>
              <a:cxnLst>
                <a:cxn ang="0">
                  <a:pos x="585" y="307"/>
                </a:cxn>
                <a:cxn ang="0">
                  <a:pos x="573" y="287"/>
                </a:cxn>
                <a:cxn ang="0">
                  <a:pos x="614" y="256"/>
                </a:cxn>
                <a:cxn ang="0">
                  <a:pos x="588" y="246"/>
                </a:cxn>
                <a:cxn ang="0">
                  <a:pos x="570" y="255"/>
                </a:cxn>
                <a:cxn ang="0">
                  <a:pos x="552" y="236"/>
                </a:cxn>
                <a:cxn ang="0">
                  <a:pos x="590" y="209"/>
                </a:cxn>
                <a:cxn ang="0">
                  <a:pos x="606" y="212"/>
                </a:cxn>
                <a:cxn ang="0">
                  <a:pos x="634" y="216"/>
                </a:cxn>
                <a:cxn ang="0">
                  <a:pos x="648" y="231"/>
                </a:cxn>
                <a:cxn ang="0">
                  <a:pos x="648" y="248"/>
                </a:cxn>
                <a:cxn ang="0">
                  <a:pos x="666" y="254"/>
                </a:cxn>
                <a:cxn ang="0">
                  <a:pos x="659" y="264"/>
                </a:cxn>
                <a:cxn ang="0">
                  <a:pos x="665" y="275"/>
                </a:cxn>
                <a:cxn ang="0">
                  <a:pos x="664" y="290"/>
                </a:cxn>
                <a:cxn ang="0">
                  <a:pos x="668" y="295"/>
                </a:cxn>
                <a:cxn ang="0">
                  <a:pos x="690" y="286"/>
                </a:cxn>
                <a:cxn ang="0">
                  <a:pos x="683" y="232"/>
                </a:cxn>
                <a:cxn ang="0">
                  <a:pos x="688" y="210"/>
                </a:cxn>
                <a:cxn ang="0">
                  <a:pos x="721" y="172"/>
                </a:cxn>
                <a:cxn ang="0">
                  <a:pos x="745" y="132"/>
                </a:cxn>
                <a:cxn ang="0">
                  <a:pos x="769" y="81"/>
                </a:cxn>
                <a:cxn ang="0">
                  <a:pos x="710" y="73"/>
                </a:cxn>
                <a:cxn ang="0">
                  <a:pos x="624" y="0"/>
                </a:cxn>
                <a:cxn ang="0">
                  <a:pos x="458" y="68"/>
                </a:cxn>
                <a:cxn ang="0">
                  <a:pos x="355" y="33"/>
                </a:cxn>
                <a:cxn ang="0">
                  <a:pos x="284" y="55"/>
                </a:cxn>
                <a:cxn ang="0">
                  <a:pos x="218" y="53"/>
                </a:cxn>
                <a:cxn ang="0">
                  <a:pos x="123" y="108"/>
                </a:cxn>
                <a:cxn ang="0">
                  <a:pos x="17" y="207"/>
                </a:cxn>
                <a:cxn ang="0">
                  <a:pos x="15" y="251"/>
                </a:cxn>
                <a:cxn ang="0">
                  <a:pos x="25" y="261"/>
                </a:cxn>
                <a:cxn ang="0">
                  <a:pos x="50" y="280"/>
                </a:cxn>
                <a:cxn ang="0">
                  <a:pos x="83" y="284"/>
                </a:cxn>
                <a:cxn ang="0">
                  <a:pos x="73" y="317"/>
                </a:cxn>
                <a:cxn ang="0">
                  <a:pos x="63" y="326"/>
                </a:cxn>
                <a:cxn ang="0">
                  <a:pos x="73" y="343"/>
                </a:cxn>
                <a:cxn ang="0">
                  <a:pos x="110" y="357"/>
                </a:cxn>
                <a:cxn ang="0">
                  <a:pos x="132" y="373"/>
                </a:cxn>
                <a:cxn ang="0">
                  <a:pos x="160" y="384"/>
                </a:cxn>
                <a:cxn ang="0">
                  <a:pos x="186" y="382"/>
                </a:cxn>
                <a:cxn ang="0">
                  <a:pos x="210" y="381"/>
                </a:cxn>
                <a:cxn ang="0">
                  <a:pos x="255" y="372"/>
                </a:cxn>
                <a:cxn ang="0">
                  <a:pos x="275" y="366"/>
                </a:cxn>
                <a:cxn ang="0">
                  <a:pos x="282" y="362"/>
                </a:cxn>
                <a:cxn ang="0">
                  <a:pos x="316" y="400"/>
                </a:cxn>
                <a:cxn ang="0">
                  <a:pos x="306" y="439"/>
                </a:cxn>
                <a:cxn ang="0">
                  <a:pos x="324" y="450"/>
                </a:cxn>
                <a:cxn ang="0">
                  <a:pos x="346" y="467"/>
                </a:cxn>
                <a:cxn ang="0">
                  <a:pos x="351" y="472"/>
                </a:cxn>
                <a:cxn ang="0">
                  <a:pos x="353" y="457"/>
                </a:cxn>
                <a:cxn ang="0">
                  <a:pos x="379" y="454"/>
                </a:cxn>
                <a:cxn ang="0">
                  <a:pos x="416" y="453"/>
                </a:cxn>
                <a:cxn ang="0">
                  <a:pos x="431" y="470"/>
                </a:cxn>
                <a:cxn ang="0">
                  <a:pos x="454" y="486"/>
                </a:cxn>
                <a:cxn ang="0">
                  <a:pos x="476" y="470"/>
                </a:cxn>
                <a:cxn ang="0">
                  <a:pos x="503" y="455"/>
                </a:cxn>
                <a:cxn ang="0">
                  <a:pos x="552" y="439"/>
                </a:cxn>
                <a:cxn ang="0">
                  <a:pos x="576" y="406"/>
                </a:cxn>
                <a:cxn ang="0">
                  <a:pos x="604" y="355"/>
                </a:cxn>
                <a:cxn ang="0">
                  <a:pos x="586" y="307"/>
                </a:cxn>
              </a:cxnLst>
              <a:rect l="0" t="0" r="r" b="b"/>
              <a:pathLst>
                <a:path w="769" h="486">
                  <a:moveTo>
                    <a:pt x="586" y="307"/>
                  </a:moveTo>
                  <a:cubicBezTo>
                    <a:pt x="585" y="307"/>
                    <a:pt x="585" y="307"/>
                    <a:pt x="585" y="307"/>
                  </a:cubicBezTo>
                  <a:cubicBezTo>
                    <a:pt x="585" y="307"/>
                    <a:pt x="585" y="300"/>
                    <a:pt x="585" y="298"/>
                  </a:cubicBezTo>
                  <a:cubicBezTo>
                    <a:pt x="582" y="298"/>
                    <a:pt x="573" y="294"/>
                    <a:pt x="573" y="287"/>
                  </a:cubicBezTo>
                  <a:cubicBezTo>
                    <a:pt x="573" y="282"/>
                    <a:pt x="581" y="282"/>
                    <a:pt x="582" y="276"/>
                  </a:cubicBezTo>
                  <a:cubicBezTo>
                    <a:pt x="586" y="264"/>
                    <a:pt x="605" y="264"/>
                    <a:pt x="614" y="256"/>
                  </a:cubicBezTo>
                  <a:cubicBezTo>
                    <a:pt x="611" y="251"/>
                    <a:pt x="604" y="256"/>
                    <a:pt x="598" y="252"/>
                  </a:cubicBezTo>
                  <a:cubicBezTo>
                    <a:pt x="595" y="250"/>
                    <a:pt x="593" y="246"/>
                    <a:pt x="588" y="246"/>
                  </a:cubicBezTo>
                  <a:cubicBezTo>
                    <a:pt x="585" y="246"/>
                    <a:pt x="585" y="256"/>
                    <a:pt x="582" y="256"/>
                  </a:cubicBezTo>
                  <a:cubicBezTo>
                    <a:pt x="578" y="256"/>
                    <a:pt x="574" y="257"/>
                    <a:pt x="570" y="255"/>
                  </a:cubicBezTo>
                  <a:cubicBezTo>
                    <a:pt x="565" y="252"/>
                    <a:pt x="567" y="247"/>
                    <a:pt x="562" y="243"/>
                  </a:cubicBezTo>
                  <a:cubicBezTo>
                    <a:pt x="560" y="242"/>
                    <a:pt x="552" y="240"/>
                    <a:pt x="552" y="236"/>
                  </a:cubicBezTo>
                  <a:cubicBezTo>
                    <a:pt x="552" y="227"/>
                    <a:pt x="565" y="230"/>
                    <a:pt x="571" y="225"/>
                  </a:cubicBezTo>
                  <a:cubicBezTo>
                    <a:pt x="577" y="221"/>
                    <a:pt x="587" y="215"/>
                    <a:pt x="590" y="209"/>
                  </a:cubicBezTo>
                  <a:cubicBezTo>
                    <a:pt x="591" y="208"/>
                    <a:pt x="593" y="203"/>
                    <a:pt x="597" y="203"/>
                  </a:cubicBezTo>
                  <a:cubicBezTo>
                    <a:pt x="601" y="203"/>
                    <a:pt x="606" y="209"/>
                    <a:pt x="606" y="212"/>
                  </a:cubicBezTo>
                  <a:cubicBezTo>
                    <a:pt x="606" y="219"/>
                    <a:pt x="597" y="222"/>
                    <a:pt x="597" y="230"/>
                  </a:cubicBezTo>
                  <a:cubicBezTo>
                    <a:pt x="610" y="230"/>
                    <a:pt x="620" y="216"/>
                    <a:pt x="634" y="216"/>
                  </a:cubicBezTo>
                  <a:cubicBezTo>
                    <a:pt x="639" y="216"/>
                    <a:pt x="641" y="221"/>
                    <a:pt x="648" y="221"/>
                  </a:cubicBezTo>
                  <a:cubicBezTo>
                    <a:pt x="646" y="226"/>
                    <a:pt x="648" y="226"/>
                    <a:pt x="648" y="231"/>
                  </a:cubicBezTo>
                  <a:cubicBezTo>
                    <a:pt x="648" y="235"/>
                    <a:pt x="643" y="235"/>
                    <a:pt x="643" y="240"/>
                  </a:cubicBezTo>
                  <a:cubicBezTo>
                    <a:pt x="643" y="242"/>
                    <a:pt x="645" y="248"/>
                    <a:pt x="648" y="248"/>
                  </a:cubicBezTo>
                  <a:cubicBezTo>
                    <a:pt x="649" y="248"/>
                    <a:pt x="651" y="245"/>
                    <a:pt x="654" y="245"/>
                  </a:cubicBezTo>
                  <a:cubicBezTo>
                    <a:pt x="659" y="245"/>
                    <a:pt x="666" y="249"/>
                    <a:pt x="666" y="254"/>
                  </a:cubicBezTo>
                  <a:cubicBezTo>
                    <a:pt x="666" y="257"/>
                    <a:pt x="662" y="260"/>
                    <a:pt x="659" y="260"/>
                  </a:cubicBezTo>
                  <a:cubicBezTo>
                    <a:pt x="659" y="264"/>
                    <a:pt x="659" y="264"/>
                    <a:pt x="659" y="264"/>
                  </a:cubicBezTo>
                  <a:cubicBezTo>
                    <a:pt x="660" y="265"/>
                    <a:pt x="660" y="267"/>
                    <a:pt x="663" y="268"/>
                  </a:cubicBezTo>
                  <a:cubicBezTo>
                    <a:pt x="663" y="270"/>
                    <a:pt x="665" y="272"/>
                    <a:pt x="665" y="275"/>
                  </a:cubicBezTo>
                  <a:cubicBezTo>
                    <a:pt x="665" y="276"/>
                    <a:pt x="661" y="282"/>
                    <a:pt x="661" y="285"/>
                  </a:cubicBezTo>
                  <a:cubicBezTo>
                    <a:pt x="661" y="287"/>
                    <a:pt x="661" y="289"/>
                    <a:pt x="664" y="290"/>
                  </a:cubicBezTo>
                  <a:cubicBezTo>
                    <a:pt x="663" y="292"/>
                    <a:pt x="661" y="293"/>
                    <a:pt x="661" y="295"/>
                  </a:cubicBezTo>
                  <a:cubicBezTo>
                    <a:pt x="668" y="295"/>
                    <a:pt x="668" y="295"/>
                    <a:pt x="668" y="295"/>
                  </a:cubicBezTo>
                  <a:cubicBezTo>
                    <a:pt x="670" y="293"/>
                    <a:pt x="671" y="293"/>
                    <a:pt x="676" y="291"/>
                  </a:cubicBezTo>
                  <a:cubicBezTo>
                    <a:pt x="676" y="287"/>
                    <a:pt x="687" y="287"/>
                    <a:pt x="690" y="286"/>
                  </a:cubicBezTo>
                  <a:cubicBezTo>
                    <a:pt x="696" y="284"/>
                    <a:pt x="699" y="279"/>
                    <a:pt x="699" y="269"/>
                  </a:cubicBezTo>
                  <a:cubicBezTo>
                    <a:pt x="699" y="252"/>
                    <a:pt x="692" y="242"/>
                    <a:pt x="683" y="232"/>
                  </a:cubicBezTo>
                  <a:cubicBezTo>
                    <a:pt x="679" y="228"/>
                    <a:pt x="674" y="224"/>
                    <a:pt x="675" y="217"/>
                  </a:cubicBezTo>
                  <a:cubicBezTo>
                    <a:pt x="680" y="217"/>
                    <a:pt x="685" y="214"/>
                    <a:pt x="688" y="210"/>
                  </a:cubicBezTo>
                  <a:cubicBezTo>
                    <a:pt x="691" y="207"/>
                    <a:pt x="699" y="203"/>
                    <a:pt x="701" y="199"/>
                  </a:cubicBezTo>
                  <a:cubicBezTo>
                    <a:pt x="707" y="187"/>
                    <a:pt x="710" y="180"/>
                    <a:pt x="721" y="172"/>
                  </a:cubicBezTo>
                  <a:cubicBezTo>
                    <a:pt x="721" y="172"/>
                    <a:pt x="738" y="153"/>
                    <a:pt x="723" y="143"/>
                  </a:cubicBezTo>
                  <a:cubicBezTo>
                    <a:pt x="717" y="139"/>
                    <a:pt x="735" y="138"/>
                    <a:pt x="745" y="132"/>
                  </a:cubicBezTo>
                  <a:cubicBezTo>
                    <a:pt x="756" y="126"/>
                    <a:pt x="760" y="102"/>
                    <a:pt x="769" y="92"/>
                  </a:cubicBezTo>
                  <a:cubicBezTo>
                    <a:pt x="769" y="81"/>
                    <a:pt x="769" y="81"/>
                    <a:pt x="769" y="81"/>
                  </a:cubicBezTo>
                  <a:cubicBezTo>
                    <a:pt x="751" y="81"/>
                    <a:pt x="749" y="95"/>
                    <a:pt x="734" y="95"/>
                  </a:cubicBezTo>
                  <a:cubicBezTo>
                    <a:pt x="721" y="95"/>
                    <a:pt x="716" y="78"/>
                    <a:pt x="710" y="73"/>
                  </a:cubicBezTo>
                  <a:cubicBezTo>
                    <a:pt x="702" y="65"/>
                    <a:pt x="683" y="64"/>
                    <a:pt x="677" y="55"/>
                  </a:cubicBezTo>
                  <a:cubicBezTo>
                    <a:pt x="662" y="31"/>
                    <a:pt x="663" y="0"/>
                    <a:pt x="624" y="0"/>
                  </a:cubicBezTo>
                  <a:cubicBezTo>
                    <a:pt x="568" y="0"/>
                    <a:pt x="589" y="74"/>
                    <a:pt x="547" y="57"/>
                  </a:cubicBezTo>
                  <a:cubicBezTo>
                    <a:pt x="515" y="45"/>
                    <a:pt x="483" y="68"/>
                    <a:pt x="458" y="68"/>
                  </a:cubicBezTo>
                  <a:cubicBezTo>
                    <a:pt x="430" y="68"/>
                    <a:pt x="422" y="46"/>
                    <a:pt x="395" y="46"/>
                  </a:cubicBezTo>
                  <a:cubicBezTo>
                    <a:pt x="383" y="46"/>
                    <a:pt x="365" y="61"/>
                    <a:pt x="355" y="33"/>
                  </a:cubicBezTo>
                  <a:cubicBezTo>
                    <a:pt x="352" y="26"/>
                    <a:pt x="325" y="22"/>
                    <a:pt x="317" y="22"/>
                  </a:cubicBezTo>
                  <a:cubicBezTo>
                    <a:pt x="304" y="22"/>
                    <a:pt x="309" y="55"/>
                    <a:pt x="284" y="55"/>
                  </a:cubicBezTo>
                  <a:cubicBezTo>
                    <a:pt x="266" y="55"/>
                    <a:pt x="247" y="42"/>
                    <a:pt x="236" y="42"/>
                  </a:cubicBezTo>
                  <a:cubicBezTo>
                    <a:pt x="229" y="42"/>
                    <a:pt x="221" y="51"/>
                    <a:pt x="218" y="53"/>
                  </a:cubicBezTo>
                  <a:cubicBezTo>
                    <a:pt x="196" y="66"/>
                    <a:pt x="170" y="66"/>
                    <a:pt x="152" y="81"/>
                  </a:cubicBezTo>
                  <a:cubicBezTo>
                    <a:pt x="145" y="88"/>
                    <a:pt x="159" y="112"/>
                    <a:pt x="123" y="108"/>
                  </a:cubicBezTo>
                  <a:cubicBezTo>
                    <a:pt x="110" y="106"/>
                    <a:pt x="108" y="133"/>
                    <a:pt x="86" y="137"/>
                  </a:cubicBezTo>
                  <a:cubicBezTo>
                    <a:pt x="86" y="186"/>
                    <a:pt x="58" y="207"/>
                    <a:pt x="17" y="207"/>
                  </a:cubicBezTo>
                  <a:cubicBezTo>
                    <a:pt x="10" y="207"/>
                    <a:pt x="1" y="227"/>
                    <a:pt x="0" y="236"/>
                  </a:cubicBezTo>
                  <a:cubicBezTo>
                    <a:pt x="11" y="238"/>
                    <a:pt x="13" y="241"/>
                    <a:pt x="15" y="251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5" y="261"/>
                    <a:pt x="19" y="259"/>
                    <a:pt x="25" y="261"/>
                  </a:cubicBezTo>
                  <a:cubicBezTo>
                    <a:pt x="30" y="262"/>
                    <a:pt x="28" y="268"/>
                    <a:pt x="31" y="271"/>
                  </a:cubicBezTo>
                  <a:cubicBezTo>
                    <a:pt x="37" y="277"/>
                    <a:pt x="42" y="277"/>
                    <a:pt x="50" y="280"/>
                  </a:cubicBezTo>
                  <a:cubicBezTo>
                    <a:pt x="58" y="279"/>
                    <a:pt x="61" y="272"/>
                    <a:pt x="69" y="272"/>
                  </a:cubicBezTo>
                  <a:cubicBezTo>
                    <a:pt x="73" y="272"/>
                    <a:pt x="83" y="280"/>
                    <a:pt x="83" y="284"/>
                  </a:cubicBezTo>
                  <a:cubicBezTo>
                    <a:pt x="83" y="296"/>
                    <a:pt x="66" y="294"/>
                    <a:pt x="66" y="306"/>
                  </a:cubicBezTo>
                  <a:cubicBezTo>
                    <a:pt x="66" y="311"/>
                    <a:pt x="73" y="312"/>
                    <a:pt x="73" y="317"/>
                  </a:cubicBezTo>
                  <a:cubicBezTo>
                    <a:pt x="73" y="323"/>
                    <a:pt x="68" y="322"/>
                    <a:pt x="63" y="322"/>
                  </a:cubicBezTo>
                  <a:cubicBezTo>
                    <a:pt x="63" y="326"/>
                    <a:pt x="63" y="326"/>
                    <a:pt x="63" y="326"/>
                  </a:cubicBezTo>
                  <a:cubicBezTo>
                    <a:pt x="64" y="331"/>
                    <a:pt x="64" y="335"/>
                    <a:pt x="65" y="340"/>
                  </a:cubicBezTo>
                  <a:cubicBezTo>
                    <a:pt x="66" y="343"/>
                    <a:pt x="71" y="342"/>
                    <a:pt x="73" y="343"/>
                  </a:cubicBezTo>
                  <a:cubicBezTo>
                    <a:pt x="80" y="345"/>
                    <a:pt x="83" y="351"/>
                    <a:pt x="91" y="353"/>
                  </a:cubicBezTo>
                  <a:cubicBezTo>
                    <a:pt x="100" y="355"/>
                    <a:pt x="105" y="352"/>
                    <a:pt x="110" y="357"/>
                  </a:cubicBezTo>
                  <a:cubicBezTo>
                    <a:pt x="116" y="363"/>
                    <a:pt x="120" y="361"/>
                    <a:pt x="127" y="364"/>
                  </a:cubicBezTo>
                  <a:cubicBezTo>
                    <a:pt x="130" y="366"/>
                    <a:pt x="130" y="369"/>
                    <a:pt x="132" y="373"/>
                  </a:cubicBezTo>
                  <a:cubicBezTo>
                    <a:pt x="133" y="376"/>
                    <a:pt x="137" y="372"/>
                    <a:pt x="139" y="373"/>
                  </a:cubicBezTo>
                  <a:cubicBezTo>
                    <a:pt x="146" y="378"/>
                    <a:pt x="150" y="384"/>
                    <a:pt x="160" y="384"/>
                  </a:cubicBezTo>
                  <a:cubicBezTo>
                    <a:pt x="166" y="384"/>
                    <a:pt x="172" y="384"/>
                    <a:pt x="178" y="384"/>
                  </a:cubicBezTo>
                  <a:cubicBezTo>
                    <a:pt x="182" y="384"/>
                    <a:pt x="184" y="382"/>
                    <a:pt x="186" y="382"/>
                  </a:cubicBezTo>
                  <a:cubicBezTo>
                    <a:pt x="189" y="382"/>
                    <a:pt x="190" y="389"/>
                    <a:pt x="191" y="392"/>
                  </a:cubicBezTo>
                  <a:cubicBezTo>
                    <a:pt x="197" y="389"/>
                    <a:pt x="199" y="381"/>
                    <a:pt x="210" y="381"/>
                  </a:cubicBezTo>
                  <a:cubicBezTo>
                    <a:pt x="219" y="381"/>
                    <a:pt x="224" y="386"/>
                    <a:pt x="231" y="386"/>
                  </a:cubicBezTo>
                  <a:cubicBezTo>
                    <a:pt x="238" y="386"/>
                    <a:pt x="252" y="374"/>
                    <a:pt x="255" y="372"/>
                  </a:cubicBezTo>
                  <a:cubicBezTo>
                    <a:pt x="258" y="370"/>
                    <a:pt x="259" y="369"/>
                    <a:pt x="260" y="367"/>
                  </a:cubicBezTo>
                  <a:cubicBezTo>
                    <a:pt x="264" y="363"/>
                    <a:pt x="270" y="368"/>
                    <a:pt x="275" y="366"/>
                  </a:cubicBezTo>
                  <a:cubicBezTo>
                    <a:pt x="279" y="362"/>
                    <a:pt x="279" y="362"/>
                    <a:pt x="279" y="362"/>
                  </a:cubicBezTo>
                  <a:cubicBezTo>
                    <a:pt x="282" y="362"/>
                    <a:pt x="282" y="362"/>
                    <a:pt x="282" y="362"/>
                  </a:cubicBezTo>
                  <a:cubicBezTo>
                    <a:pt x="285" y="377"/>
                    <a:pt x="294" y="376"/>
                    <a:pt x="305" y="381"/>
                  </a:cubicBezTo>
                  <a:cubicBezTo>
                    <a:pt x="309" y="388"/>
                    <a:pt x="316" y="391"/>
                    <a:pt x="316" y="400"/>
                  </a:cubicBezTo>
                  <a:cubicBezTo>
                    <a:pt x="316" y="417"/>
                    <a:pt x="304" y="418"/>
                    <a:pt x="304" y="434"/>
                  </a:cubicBezTo>
                  <a:cubicBezTo>
                    <a:pt x="304" y="436"/>
                    <a:pt x="305" y="439"/>
                    <a:pt x="306" y="439"/>
                  </a:cubicBezTo>
                  <a:cubicBezTo>
                    <a:pt x="309" y="439"/>
                    <a:pt x="312" y="436"/>
                    <a:pt x="315" y="436"/>
                  </a:cubicBezTo>
                  <a:cubicBezTo>
                    <a:pt x="319" y="436"/>
                    <a:pt x="320" y="449"/>
                    <a:pt x="324" y="450"/>
                  </a:cubicBezTo>
                  <a:cubicBezTo>
                    <a:pt x="324" y="459"/>
                    <a:pt x="330" y="468"/>
                    <a:pt x="338" y="468"/>
                  </a:cubicBezTo>
                  <a:cubicBezTo>
                    <a:pt x="342" y="468"/>
                    <a:pt x="343" y="467"/>
                    <a:pt x="346" y="467"/>
                  </a:cubicBezTo>
                  <a:cubicBezTo>
                    <a:pt x="348" y="467"/>
                    <a:pt x="348" y="467"/>
                    <a:pt x="348" y="467"/>
                  </a:cubicBezTo>
                  <a:cubicBezTo>
                    <a:pt x="348" y="471"/>
                    <a:pt x="350" y="472"/>
                    <a:pt x="351" y="472"/>
                  </a:cubicBezTo>
                  <a:cubicBezTo>
                    <a:pt x="352" y="472"/>
                    <a:pt x="353" y="470"/>
                    <a:pt x="353" y="468"/>
                  </a:cubicBezTo>
                  <a:cubicBezTo>
                    <a:pt x="353" y="464"/>
                    <a:pt x="353" y="461"/>
                    <a:pt x="353" y="457"/>
                  </a:cubicBezTo>
                  <a:cubicBezTo>
                    <a:pt x="353" y="457"/>
                    <a:pt x="363" y="454"/>
                    <a:pt x="365" y="454"/>
                  </a:cubicBezTo>
                  <a:cubicBezTo>
                    <a:pt x="379" y="454"/>
                    <a:pt x="379" y="454"/>
                    <a:pt x="379" y="454"/>
                  </a:cubicBezTo>
                  <a:cubicBezTo>
                    <a:pt x="385" y="457"/>
                    <a:pt x="390" y="448"/>
                    <a:pt x="397" y="448"/>
                  </a:cubicBezTo>
                  <a:cubicBezTo>
                    <a:pt x="404" y="448"/>
                    <a:pt x="408" y="453"/>
                    <a:pt x="416" y="453"/>
                  </a:cubicBezTo>
                  <a:cubicBezTo>
                    <a:pt x="416" y="464"/>
                    <a:pt x="424" y="468"/>
                    <a:pt x="431" y="470"/>
                  </a:cubicBezTo>
                  <a:cubicBezTo>
                    <a:pt x="431" y="470"/>
                    <a:pt x="431" y="470"/>
                    <a:pt x="431" y="470"/>
                  </a:cubicBezTo>
                  <a:cubicBezTo>
                    <a:pt x="439" y="474"/>
                    <a:pt x="444" y="471"/>
                    <a:pt x="452" y="475"/>
                  </a:cubicBezTo>
                  <a:cubicBezTo>
                    <a:pt x="452" y="477"/>
                    <a:pt x="451" y="486"/>
                    <a:pt x="454" y="486"/>
                  </a:cubicBezTo>
                  <a:cubicBezTo>
                    <a:pt x="459" y="486"/>
                    <a:pt x="457" y="480"/>
                    <a:pt x="460" y="477"/>
                  </a:cubicBezTo>
                  <a:cubicBezTo>
                    <a:pt x="463" y="474"/>
                    <a:pt x="472" y="472"/>
                    <a:pt x="476" y="470"/>
                  </a:cubicBezTo>
                  <a:cubicBezTo>
                    <a:pt x="484" y="466"/>
                    <a:pt x="492" y="468"/>
                    <a:pt x="498" y="463"/>
                  </a:cubicBezTo>
                  <a:cubicBezTo>
                    <a:pt x="498" y="463"/>
                    <a:pt x="502" y="455"/>
                    <a:pt x="503" y="455"/>
                  </a:cubicBezTo>
                  <a:cubicBezTo>
                    <a:pt x="507" y="455"/>
                    <a:pt x="510" y="458"/>
                    <a:pt x="514" y="458"/>
                  </a:cubicBezTo>
                  <a:cubicBezTo>
                    <a:pt x="534" y="458"/>
                    <a:pt x="539" y="446"/>
                    <a:pt x="552" y="439"/>
                  </a:cubicBezTo>
                  <a:cubicBezTo>
                    <a:pt x="555" y="437"/>
                    <a:pt x="557" y="435"/>
                    <a:pt x="558" y="431"/>
                  </a:cubicBezTo>
                  <a:cubicBezTo>
                    <a:pt x="569" y="431"/>
                    <a:pt x="572" y="414"/>
                    <a:pt x="576" y="406"/>
                  </a:cubicBezTo>
                  <a:cubicBezTo>
                    <a:pt x="578" y="401"/>
                    <a:pt x="590" y="383"/>
                    <a:pt x="597" y="382"/>
                  </a:cubicBezTo>
                  <a:cubicBezTo>
                    <a:pt x="597" y="372"/>
                    <a:pt x="604" y="368"/>
                    <a:pt x="604" y="355"/>
                  </a:cubicBezTo>
                  <a:cubicBezTo>
                    <a:pt x="604" y="336"/>
                    <a:pt x="599" y="329"/>
                    <a:pt x="591" y="317"/>
                  </a:cubicBezTo>
                  <a:cubicBezTo>
                    <a:pt x="590" y="315"/>
                    <a:pt x="590" y="309"/>
                    <a:pt x="586" y="30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4" name="Freeform 148"/>
            <p:cNvSpPr/>
            <p:nvPr/>
          </p:nvSpPr>
          <p:spPr bwMode="auto">
            <a:xfrm>
              <a:off x="7369175" y="1395413"/>
              <a:ext cx="58738" cy="25400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0" y="14"/>
                </a:cxn>
                <a:cxn ang="0">
                  <a:pos x="20" y="0"/>
                </a:cxn>
                <a:cxn ang="0">
                  <a:pos x="44" y="11"/>
                </a:cxn>
                <a:cxn ang="0">
                  <a:pos x="4" y="19"/>
                </a:cxn>
              </a:cxnLst>
              <a:rect l="0" t="0" r="r" b="b"/>
              <a:pathLst>
                <a:path w="44" h="19">
                  <a:moveTo>
                    <a:pt x="4" y="19"/>
                  </a:moveTo>
                  <a:cubicBezTo>
                    <a:pt x="1" y="19"/>
                    <a:pt x="0" y="17"/>
                    <a:pt x="0" y="14"/>
                  </a:cubicBezTo>
                  <a:cubicBezTo>
                    <a:pt x="0" y="8"/>
                    <a:pt x="13" y="0"/>
                    <a:pt x="20" y="0"/>
                  </a:cubicBezTo>
                  <a:cubicBezTo>
                    <a:pt x="27" y="0"/>
                    <a:pt x="44" y="4"/>
                    <a:pt x="44" y="11"/>
                  </a:cubicBezTo>
                  <a:cubicBezTo>
                    <a:pt x="44" y="17"/>
                    <a:pt x="9" y="19"/>
                    <a:pt x="4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5" name="Freeform 149"/>
            <p:cNvSpPr/>
            <p:nvPr/>
          </p:nvSpPr>
          <p:spPr bwMode="auto">
            <a:xfrm>
              <a:off x="7191375" y="1443038"/>
              <a:ext cx="23813" cy="14288"/>
            </a:xfrm>
            <a:custGeom>
              <a:avLst/>
              <a:gdLst/>
              <a:ahLst/>
              <a:cxnLst>
                <a:cxn ang="0">
                  <a:pos x="13" y="10"/>
                </a:cxn>
                <a:cxn ang="0">
                  <a:pos x="18" y="6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13" y="10"/>
                </a:cxn>
              </a:cxnLst>
              <a:rect l="0" t="0" r="r" b="b"/>
              <a:pathLst>
                <a:path w="18" h="10">
                  <a:moveTo>
                    <a:pt x="13" y="10"/>
                  </a:moveTo>
                  <a:cubicBezTo>
                    <a:pt x="15" y="10"/>
                    <a:pt x="18" y="8"/>
                    <a:pt x="18" y="6"/>
                  </a:cubicBezTo>
                  <a:cubicBezTo>
                    <a:pt x="18" y="3"/>
                    <a:pt x="15" y="2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7" y="10"/>
                    <a:pt x="13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6" name="Freeform 150"/>
            <p:cNvSpPr/>
            <p:nvPr/>
          </p:nvSpPr>
          <p:spPr bwMode="auto">
            <a:xfrm>
              <a:off x="6645275" y="1257300"/>
              <a:ext cx="11113" cy="12700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3" y="0"/>
                </a:cxn>
                <a:cxn ang="0">
                  <a:pos x="0" y="7"/>
                </a:cxn>
                <a:cxn ang="0">
                  <a:pos x="3" y="10"/>
                </a:cxn>
                <a:cxn ang="0">
                  <a:pos x="8" y="4"/>
                </a:cxn>
                <a:cxn ang="0">
                  <a:pos x="6" y="4"/>
                </a:cxn>
                <a:cxn ang="0">
                  <a:pos x="8" y="5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0" y="4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7" y="10"/>
                    <a:pt x="7" y="6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7" name="Freeform 151"/>
            <p:cNvSpPr/>
            <p:nvPr/>
          </p:nvSpPr>
          <p:spPr bwMode="auto">
            <a:xfrm>
              <a:off x="6249988" y="1300163"/>
              <a:ext cx="26988" cy="15875"/>
            </a:xfrm>
            <a:custGeom>
              <a:avLst/>
              <a:gdLst/>
              <a:ahLst/>
              <a:cxnLst>
                <a:cxn ang="0">
                  <a:pos x="20" y="9"/>
                </a:cxn>
                <a:cxn ang="0">
                  <a:pos x="10" y="12"/>
                </a:cxn>
                <a:cxn ang="0">
                  <a:pos x="0" y="7"/>
                </a:cxn>
                <a:cxn ang="0">
                  <a:pos x="10" y="0"/>
                </a:cxn>
                <a:cxn ang="0">
                  <a:pos x="20" y="7"/>
                </a:cxn>
                <a:cxn ang="0">
                  <a:pos x="17" y="12"/>
                </a:cxn>
                <a:cxn ang="0">
                  <a:pos x="20" y="9"/>
                </a:cxn>
              </a:cxnLst>
              <a:rect l="0" t="0" r="r" b="b"/>
              <a:pathLst>
                <a:path w="20" h="12">
                  <a:moveTo>
                    <a:pt x="20" y="9"/>
                  </a:moveTo>
                  <a:cubicBezTo>
                    <a:pt x="17" y="11"/>
                    <a:pt x="14" y="12"/>
                    <a:pt x="10" y="12"/>
                  </a:cubicBezTo>
                  <a:cubicBezTo>
                    <a:pt x="5" y="12"/>
                    <a:pt x="0" y="11"/>
                    <a:pt x="0" y="7"/>
                  </a:cubicBezTo>
                  <a:cubicBezTo>
                    <a:pt x="0" y="3"/>
                    <a:pt x="6" y="0"/>
                    <a:pt x="10" y="0"/>
                  </a:cubicBezTo>
                  <a:cubicBezTo>
                    <a:pt x="16" y="0"/>
                    <a:pt x="20" y="2"/>
                    <a:pt x="20" y="7"/>
                  </a:cubicBezTo>
                  <a:cubicBezTo>
                    <a:pt x="20" y="10"/>
                    <a:pt x="18" y="11"/>
                    <a:pt x="17" y="12"/>
                  </a:cubicBezTo>
                  <a:lnTo>
                    <a:pt x="20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8" name="Freeform 152"/>
            <p:cNvSpPr/>
            <p:nvPr/>
          </p:nvSpPr>
          <p:spPr bwMode="auto">
            <a:xfrm>
              <a:off x="6043613" y="1128713"/>
              <a:ext cx="100013" cy="57150"/>
            </a:xfrm>
            <a:custGeom>
              <a:avLst/>
              <a:gdLst/>
              <a:ahLst/>
              <a:cxnLst>
                <a:cxn ang="0">
                  <a:pos x="6" y="43"/>
                </a:cxn>
                <a:cxn ang="0">
                  <a:pos x="0" y="37"/>
                </a:cxn>
                <a:cxn ang="0">
                  <a:pos x="8" y="27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44" y="10"/>
                </a:cxn>
                <a:cxn ang="0">
                  <a:pos x="52" y="6"/>
                </a:cxn>
                <a:cxn ang="0">
                  <a:pos x="76" y="23"/>
                </a:cxn>
                <a:cxn ang="0">
                  <a:pos x="45" y="34"/>
                </a:cxn>
                <a:cxn ang="0">
                  <a:pos x="30" y="37"/>
                </a:cxn>
                <a:cxn ang="0">
                  <a:pos x="6" y="43"/>
                </a:cxn>
              </a:cxnLst>
              <a:rect l="0" t="0" r="r" b="b"/>
              <a:pathLst>
                <a:path w="76" h="43">
                  <a:moveTo>
                    <a:pt x="6" y="43"/>
                  </a:moveTo>
                  <a:cubicBezTo>
                    <a:pt x="1" y="43"/>
                    <a:pt x="0" y="41"/>
                    <a:pt x="0" y="37"/>
                  </a:cubicBezTo>
                  <a:cubicBezTo>
                    <a:pt x="0" y="30"/>
                    <a:pt x="5" y="30"/>
                    <a:pt x="8" y="27"/>
                  </a:cubicBezTo>
                  <a:cubicBezTo>
                    <a:pt x="18" y="17"/>
                    <a:pt x="22" y="0"/>
                    <a:pt x="39" y="0"/>
                  </a:cubicBezTo>
                  <a:cubicBezTo>
                    <a:pt x="43" y="0"/>
                    <a:pt x="43" y="0"/>
                    <a:pt x="45" y="0"/>
                  </a:cubicBezTo>
                  <a:cubicBezTo>
                    <a:pt x="45" y="7"/>
                    <a:pt x="47" y="7"/>
                    <a:pt x="44" y="10"/>
                  </a:cubicBezTo>
                  <a:cubicBezTo>
                    <a:pt x="47" y="9"/>
                    <a:pt x="49" y="6"/>
                    <a:pt x="52" y="6"/>
                  </a:cubicBezTo>
                  <a:cubicBezTo>
                    <a:pt x="58" y="6"/>
                    <a:pt x="76" y="17"/>
                    <a:pt x="76" y="23"/>
                  </a:cubicBezTo>
                  <a:cubicBezTo>
                    <a:pt x="76" y="34"/>
                    <a:pt x="53" y="36"/>
                    <a:pt x="45" y="34"/>
                  </a:cubicBezTo>
                  <a:cubicBezTo>
                    <a:pt x="43" y="34"/>
                    <a:pt x="30" y="37"/>
                    <a:pt x="30" y="37"/>
                  </a:cubicBezTo>
                  <a:lnTo>
                    <a:pt x="6" y="4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59" name="Freeform 153"/>
            <p:cNvSpPr/>
            <p:nvPr/>
          </p:nvSpPr>
          <p:spPr bwMode="auto">
            <a:xfrm>
              <a:off x="5900738" y="1101725"/>
              <a:ext cx="39688" cy="2063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30" y="7"/>
                </a:cxn>
                <a:cxn ang="0">
                  <a:pos x="9" y="16"/>
                </a:cxn>
                <a:cxn ang="0">
                  <a:pos x="0" y="5"/>
                </a:cxn>
                <a:cxn ang="0">
                  <a:pos x="12" y="0"/>
                </a:cxn>
              </a:cxnLst>
              <a:rect l="0" t="0" r="r" b="b"/>
              <a:pathLst>
                <a:path w="30" h="16">
                  <a:moveTo>
                    <a:pt x="12" y="0"/>
                  </a:moveTo>
                  <a:cubicBezTo>
                    <a:pt x="14" y="0"/>
                    <a:pt x="26" y="6"/>
                    <a:pt x="30" y="7"/>
                  </a:cubicBezTo>
                  <a:cubicBezTo>
                    <a:pt x="29" y="15"/>
                    <a:pt x="14" y="16"/>
                    <a:pt x="9" y="16"/>
                  </a:cubicBezTo>
                  <a:cubicBezTo>
                    <a:pt x="6" y="16"/>
                    <a:pt x="0" y="9"/>
                    <a:pt x="0" y="5"/>
                  </a:cubicBezTo>
                  <a:cubicBezTo>
                    <a:pt x="0" y="0"/>
                    <a:pt x="9" y="0"/>
                    <a:pt x="1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0" name="Freeform 154"/>
            <p:cNvSpPr/>
            <p:nvPr/>
          </p:nvSpPr>
          <p:spPr bwMode="auto">
            <a:xfrm>
              <a:off x="5913438" y="1057275"/>
              <a:ext cx="139700" cy="98425"/>
            </a:xfrm>
            <a:custGeom>
              <a:avLst/>
              <a:gdLst/>
              <a:ahLst/>
              <a:cxnLst>
                <a:cxn ang="0">
                  <a:pos x="99" y="68"/>
                </a:cxn>
                <a:cxn ang="0">
                  <a:pos x="90" y="74"/>
                </a:cxn>
                <a:cxn ang="0">
                  <a:pos x="41" y="66"/>
                </a:cxn>
                <a:cxn ang="0">
                  <a:pos x="17" y="50"/>
                </a:cxn>
                <a:cxn ang="0">
                  <a:pos x="50" y="36"/>
                </a:cxn>
                <a:cxn ang="0">
                  <a:pos x="32" y="36"/>
                </a:cxn>
                <a:cxn ang="0">
                  <a:pos x="0" y="26"/>
                </a:cxn>
                <a:cxn ang="0">
                  <a:pos x="46" y="0"/>
                </a:cxn>
                <a:cxn ang="0">
                  <a:pos x="72" y="17"/>
                </a:cxn>
                <a:cxn ang="0">
                  <a:pos x="67" y="18"/>
                </a:cxn>
                <a:cxn ang="0">
                  <a:pos x="67" y="27"/>
                </a:cxn>
                <a:cxn ang="0">
                  <a:pos x="59" y="35"/>
                </a:cxn>
                <a:cxn ang="0">
                  <a:pos x="68" y="35"/>
                </a:cxn>
                <a:cxn ang="0">
                  <a:pos x="81" y="39"/>
                </a:cxn>
                <a:cxn ang="0">
                  <a:pos x="90" y="39"/>
                </a:cxn>
                <a:cxn ang="0">
                  <a:pos x="105" y="48"/>
                </a:cxn>
                <a:cxn ang="0">
                  <a:pos x="101" y="57"/>
                </a:cxn>
                <a:cxn ang="0">
                  <a:pos x="92" y="62"/>
                </a:cxn>
                <a:cxn ang="0">
                  <a:pos x="99" y="68"/>
                </a:cxn>
              </a:cxnLst>
              <a:rect l="0" t="0" r="r" b="b"/>
              <a:pathLst>
                <a:path w="105" h="74">
                  <a:moveTo>
                    <a:pt x="99" y="68"/>
                  </a:moveTo>
                  <a:cubicBezTo>
                    <a:pt x="99" y="72"/>
                    <a:pt x="94" y="74"/>
                    <a:pt x="90" y="74"/>
                  </a:cubicBezTo>
                  <a:cubicBezTo>
                    <a:pt x="71" y="74"/>
                    <a:pt x="57" y="66"/>
                    <a:pt x="41" y="66"/>
                  </a:cubicBezTo>
                  <a:cubicBezTo>
                    <a:pt x="35" y="66"/>
                    <a:pt x="24" y="54"/>
                    <a:pt x="17" y="50"/>
                  </a:cubicBezTo>
                  <a:cubicBezTo>
                    <a:pt x="32" y="46"/>
                    <a:pt x="36" y="41"/>
                    <a:pt x="50" y="36"/>
                  </a:cubicBezTo>
                  <a:cubicBezTo>
                    <a:pt x="46" y="36"/>
                    <a:pt x="35" y="36"/>
                    <a:pt x="32" y="36"/>
                  </a:cubicBezTo>
                  <a:cubicBezTo>
                    <a:pt x="20" y="36"/>
                    <a:pt x="11" y="32"/>
                    <a:pt x="0" y="26"/>
                  </a:cubicBezTo>
                  <a:cubicBezTo>
                    <a:pt x="18" y="21"/>
                    <a:pt x="25" y="0"/>
                    <a:pt x="46" y="0"/>
                  </a:cubicBezTo>
                  <a:cubicBezTo>
                    <a:pt x="58" y="0"/>
                    <a:pt x="65" y="12"/>
                    <a:pt x="72" y="17"/>
                  </a:cubicBezTo>
                  <a:cubicBezTo>
                    <a:pt x="68" y="19"/>
                    <a:pt x="69" y="18"/>
                    <a:pt x="67" y="18"/>
                  </a:cubicBezTo>
                  <a:cubicBezTo>
                    <a:pt x="68" y="23"/>
                    <a:pt x="67" y="24"/>
                    <a:pt x="67" y="27"/>
                  </a:cubicBezTo>
                  <a:cubicBezTo>
                    <a:pt x="67" y="29"/>
                    <a:pt x="62" y="33"/>
                    <a:pt x="59" y="35"/>
                  </a:cubicBezTo>
                  <a:cubicBezTo>
                    <a:pt x="63" y="33"/>
                    <a:pt x="65" y="35"/>
                    <a:pt x="68" y="35"/>
                  </a:cubicBezTo>
                  <a:cubicBezTo>
                    <a:pt x="73" y="35"/>
                    <a:pt x="76" y="39"/>
                    <a:pt x="81" y="39"/>
                  </a:cubicBezTo>
                  <a:cubicBezTo>
                    <a:pt x="84" y="39"/>
                    <a:pt x="87" y="39"/>
                    <a:pt x="90" y="39"/>
                  </a:cubicBezTo>
                  <a:cubicBezTo>
                    <a:pt x="99" y="39"/>
                    <a:pt x="99" y="42"/>
                    <a:pt x="105" y="48"/>
                  </a:cubicBezTo>
                  <a:cubicBezTo>
                    <a:pt x="100" y="51"/>
                    <a:pt x="101" y="52"/>
                    <a:pt x="101" y="57"/>
                  </a:cubicBezTo>
                  <a:cubicBezTo>
                    <a:pt x="101" y="61"/>
                    <a:pt x="95" y="62"/>
                    <a:pt x="92" y="62"/>
                  </a:cubicBezTo>
                  <a:cubicBezTo>
                    <a:pt x="95" y="63"/>
                    <a:pt x="99" y="65"/>
                    <a:pt x="99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1" name="Freeform 155"/>
            <p:cNvSpPr/>
            <p:nvPr/>
          </p:nvSpPr>
          <p:spPr bwMode="auto">
            <a:xfrm>
              <a:off x="5973763" y="1212850"/>
              <a:ext cx="17463" cy="127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5" y="9"/>
                </a:cxn>
                <a:cxn ang="0">
                  <a:pos x="0" y="5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3" y="3"/>
                    <a:pt x="5" y="1"/>
                    <a:pt x="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6"/>
                    <a:pt x="10" y="9"/>
                    <a:pt x="5" y="9"/>
                  </a:cubicBezTo>
                  <a:cubicBezTo>
                    <a:pt x="2" y="9"/>
                    <a:pt x="1" y="7"/>
                    <a:pt x="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2" name="Freeform 156"/>
            <p:cNvSpPr/>
            <p:nvPr/>
          </p:nvSpPr>
          <p:spPr bwMode="auto">
            <a:xfrm>
              <a:off x="5886450" y="1060450"/>
              <a:ext cx="23813" cy="7938"/>
            </a:xfrm>
            <a:custGeom>
              <a:avLst/>
              <a:gdLst/>
              <a:ahLst/>
              <a:cxnLst>
                <a:cxn ang="0">
                  <a:pos x="18" y="4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8" y="4"/>
                </a:cxn>
              </a:cxnLst>
              <a:rect l="0" t="0" r="r" b="b"/>
              <a:pathLst>
                <a:path w="18" h="6">
                  <a:moveTo>
                    <a:pt x="18" y="4"/>
                  </a:moveTo>
                  <a:cubicBezTo>
                    <a:pt x="11" y="5"/>
                    <a:pt x="3" y="6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3" name="Freeform 157"/>
            <p:cNvSpPr/>
            <p:nvPr/>
          </p:nvSpPr>
          <p:spPr bwMode="auto">
            <a:xfrm>
              <a:off x="6162675" y="1173163"/>
              <a:ext cx="20638" cy="952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9" y="7"/>
                </a:cxn>
                <a:cxn ang="0">
                  <a:pos x="0" y="2"/>
                </a:cxn>
                <a:cxn ang="0">
                  <a:pos x="15" y="1"/>
                </a:cxn>
              </a:cxnLst>
              <a:rect l="0" t="0" r="r" b="b"/>
              <a:pathLst>
                <a:path w="15" h="7">
                  <a:moveTo>
                    <a:pt x="15" y="1"/>
                  </a:moveTo>
                  <a:cubicBezTo>
                    <a:pt x="14" y="4"/>
                    <a:pt x="12" y="7"/>
                    <a:pt x="9" y="7"/>
                  </a:cubicBezTo>
                  <a:cubicBezTo>
                    <a:pt x="4" y="7"/>
                    <a:pt x="1" y="4"/>
                    <a:pt x="0" y="2"/>
                  </a:cubicBezTo>
                  <a:cubicBezTo>
                    <a:pt x="9" y="0"/>
                    <a:pt x="11" y="2"/>
                    <a:pt x="1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4" name="Freeform 158"/>
            <p:cNvSpPr/>
            <p:nvPr/>
          </p:nvSpPr>
          <p:spPr bwMode="auto">
            <a:xfrm>
              <a:off x="5119688" y="1074738"/>
              <a:ext cx="117475" cy="36513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58" y="17"/>
                </a:cxn>
                <a:cxn ang="0">
                  <a:pos x="49" y="27"/>
                </a:cxn>
                <a:cxn ang="0">
                  <a:pos x="44" y="23"/>
                </a:cxn>
                <a:cxn ang="0">
                  <a:pos x="44" y="23"/>
                </a:cxn>
                <a:cxn ang="0">
                  <a:pos x="32" y="17"/>
                </a:cxn>
                <a:cxn ang="0">
                  <a:pos x="41" y="14"/>
                </a:cxn>
                <a:cxn ang="0">
                  <a:pos x="33" y="13"/>
                </a:cxn>
                <a:cxn ang="0">
                  <a:pos x="40" y="9"/>
                </a:cxn>
                <a:cxn ang="0">
                  <a:pos x="30" y="5"/>
                </a:cxn>
                <a:cxn ang="0">
                  <a:pos x="10" y="11"/>
                </a:cxn>
                <a:cxn ang="0">
                  <a:pos x="0" y="9"/>
                </a:cxn>
                <a:cxn ang="0">
                  <a:pos x="34" y="0"/>
                </a:cxn>
                <a:cxn ang="0">
                  <a:pos x="60" y="6"/>
                </a:cxn>
                <a:cxn ang="0">
                  <a:pos x="76" y="0"/>
                </a:cxn>
                <a:cxn ang="0">
                  <a:pos x="89" y="5"/>
                </a:cxn>
                <a:cxn ang="0">
                  <a:pos x="78" y="13"/>
                </a:cxn>
                <a:cxn ang="0">
                  <a:pos x="73" y="13"/>
                </a:cxn>
                <a:cxn ang="0">
                  <a:pos x="73" y="17"/>
                </a:cxn>
                <a:cxn ang="0">
                  <a:pos x="76" y="14"/>
                </a:cxn>
              </a:cxnLst>
              <a:rect l="0" t="0" r="r" b="b"/>
              <a:pathLst>
                <a:path w="89" h="27">
                  <a:moveTo>
                    <a:pt x="76" y="14"/>
                  </a:moveTo>
                  <a:cubicBezTo>
                    <a:pt x="69" y="19"/>
                    <a:pt x="65" y="13"/>
                    <a:pt x="58" y="17"/>
                  </a:cubicBezTo>
                  <a:cubicBezTo>
                    <a:pt x="54" y="19"/>
                    <a:pt x="53" y="27"/>
                    <a:pt x="49" y="27"/>
                  </a:cubicBezTo>
                  <a:cubicBezTo>
                    <a:pt x="47" y="26"/>
                    <a:pt x="45" y="24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38" y="23"/>
                    <a:pt x="33" y="21"/>
                    <a:pt x="32" y="17"/>
                  </a:cubicBezTo>
                  <a:cubicBezTo>
                    <a:pt x="36" y="15"/>
                    <a:pt x="38" y="15"/>
                    <a:pt x="41" y="14"/>
                  </a:cubicBezTo>
                  <a:cubicBezTo>
                    <a:pt x="37" y="14"/>
                    <a:pt x="35" y="13"/>
                    <a:pt x="33" y="13"/>
                  </a:cubicBezTo>
                  <a:cubicBezTo>
                    <a:pt x="36" y="11"/>
                    <a:pt x="38" y="11"/>
                    <a:pt x="40" y="9"/>
                  </a:cubicBezTo>
                  <a:cubicBezTo>
                    <a:pt x="36" y="8"/>
                    <a:pt x="34" y="5"/>
                    <a:pt x="30" y="5"/>
                  </a:cubicBezTo>
                  <a:cubicBezTo>
                    <a:pt x="25" y="5"/>
                    <a:pt x="17" y="11"/>
                    <a:pt x="10" y="11"/>
                  </a:cubicBezTo>
                  <a:cubicBezTo>
                    <a:pt x="7" y="11"/>
                    <a:pt x="4" y="9"/>
                    <a:pt x="0" y="9"/>
                  </a:cubicBezTo>
                  <a:cubicBezTo>
                    <a:pt x="4" y="2"/>
                    <a:pt x="25" y="0"/>
                    <a:pt x="34" y="0"/>
                  </a:cubicBezTo>
                  <a:cubicBezTo>
                    <a:pt x="45" y="0"/>
                    <a:pt x="52" y="6"/>
                    <a:pt x="60" y="6"/>
                  </a:cubicBezTo>
                  <a:cubicBezTo>
                    <a:pt x="67" y="6"/>
                    <a:pt x="70" y="0"/>
                    <a:pt x="76" y="0"/>
                  </a:cubicBezTo>
                  <a:cubicBezTo>
                    <a:pt x="82" y="0"/>
                    <a:pt x="87" y="4"/>
                    <a:pt x="89" y="5"/>
                  </a:cubicBezTo>
                  <a:cubicBezTo>
                    <a:pt x="89" y="13"/>
                    <a:pt x="83" y="9"/>
                    <a:pt x="78" y="13"/>
                  </a:cubicBezTo>
                  <a:cubicBezTo>
                    <a:pt x="76" y="13"/>
                    <a:pt x="75" y="13"/>
                    <a:pt x="73" y="13"/>
                  </a:cubicBezTo>
                  <a:cubicBezTo>
                    <a:pt x="73" y="17"/>
                    <a:pt x="73" y="17"/>
                    <a:pt x="73" y="17"/>
                  </a:cubicBez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5" name="Freeform 159"/>
            <p:cNvSpPr/>
            <p:nvPr/>
          </p:nvSpPr>
          <p:spPr bwMode="auto">
            <a:xfrm>
              <a:off x="5427663" y="1052513"/>
              <a:ext cx="41275" cy="26988"/>
            </a:xfrm>
            <a:custGeom>
              <a:avLst/>
              <a:gdLst/>
              <a:ahLst/>
              <a:cxnLst>
                <a:cxn ang="0">
                  <a:pos x="7" y="20"/>
                </a:cxn>
                <a:cxn ang="0">
                  <a:pos x="0" y="13"/>
                </a:cxn>
                <a:cxn ang="0">
                  <a:pos x="25" y="0"/>
                </a:cxn>
                <a:cxn ang="0">
                  <a:pos x="31" y="14"/>
                </a:cxn>
                <a:cxn ang="0">
                  <a:pos x="7" y="20"/>
                </a:cxn>
              </a:cxnLst>
              <a:rect l="0" t="0" r="r" b="b"/>
              <a:pathLst>
                <a:path w="31" h="20">
                  <a:moveTo>
                    <a:pt x="7" y="20"/>
                  </a:moveTo>
                  <a:cubicBezTo>
                    <a:pt x="2" y="20"/>
                    <a:pt x="0" y="17"/>
                    <a:pt x="0" y="13"/>
                  </a:cubicBezTo>
                  <a:cubicBezTo>
                    <a:pt x="0" y="7"/>
                    <a:pt x="18" y="0"/>
                    <a:pt x="25" y="0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8" y="16"/>
                    <a:pt x="11" y="20"/>
                    <a:pt x="7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6" name="Freeform 160"/>
            <p:cNvSpPr/>
            <p:nvPr/>
          </p:nvSpPr>
          <p:spPr bwMode="auto">
            <a:xfrm>
              <a:off x="5373688" y="1069975"/>
              <a:ext cx="44450" cy="25400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10"/>
                </a:cxn>
                <a:cxn ang="0">
                  <a:pos x="22" y="12"/>
                </a:cxn>
                <a:cxn ang="0">
                  <a:pos x="24" y="18"/>
                </a:cxn>
                <a:cxn ang="0">
                  <a:pos x="0" y="18"/>
                </a:cxn>
                <a:cxn ang="0">
                  <a:pos x="9" y="6"/>
                </a:cxn>
                <a:cxn ang="0">
                  <a:pos x="9" y="0"/>
                </a:cxn>
                <a:cxn ang="0">
                  <a:pos x="23" y="0"/>
                </a:cxn>
                <a:cxn ang="0">
                  <a:pos x="19" y="4"/>
                </a:cxn>
                <a:cxn ang="0">
                  <a:pos x="33" y="4"/>
                </a:cxn>
              </a:cxnLst>
              <a:rect l="0" t="0" r="r" b="b"/>
              <a:pathLst>
                <a:path w="33" h="20">
                  <a:moveTo>
                    <a:pt x="33" y="4"/>
                  </a:moveTo>
                  <a:cubicBezTo>
                    <a:pt x="33" y="8"/>
                    <a:pt x="33" y="8"/>
                    <a:pt x="33" y="10"/>
                  </a:cubicBezTo>
                  <a:cubicBezTo>
                    <a:pt x="30" y="14"/>
                    <a:pt x="26" y="12"/>
                    <a:pt x="22" y="1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2" y="19"/>
                    <a:pt x="0" y="20"/>
                    <a:pt x="0" y="18"/>
                  </a:cubicBezTo>
                  <a:cubicBezTo>
                    <a:pt x="0" y="11"/>
                    <a:pt x="3" y="8"/>
                    <a:pt x="9" y="6"/>
                  </a:cubicBezTo>
                  <a:cubicBezTo>
                    <a:pt x="8" y="2"/>
                    <a:pt x="9" y="1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0" y="4"/>
                    <a:pt x="19" y="4"/>
                  </a:cubicBezTo>
                  <a:cubicBezTo>
                    <a:pt x="22" y="4"/>
                    <a:pt x="29" y="4"/>
                    <a:pt x="3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7" name="Freeform 161"/>
            <p:cNvSpPr/>
            <p:nvPr/>
          </p:nvSpPr>
          <p:spPr bwMode="auto">
            <a:xfrm>
              <a:off x="5314950" y="1092200"/>
              <a:ext cx="44450" cy="15875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11" y="7"/>
                </a:cxn>
                <a:cxn ang="0">
                  <a:pos x="4" y="12"/>
                </a:cxn>
                <a:cxn ang="0">
                  <a:pos x="0" y="9"/>
                </a:cxn>
                <a:cxn ang="0">
                  <a:pos x="22" y="0"/>
                </a:cxn>
                <a:cxn ang="0">
                  <a:pos x="34" y="5"/>
                </a:cxn>
                <a:cxn ang="0">
                  <a:pos x="20" y="12"/>
                </a:cxn>
              </a:cxnLst>
              <a:rect l="0" t="0" r="r" b="b"/>
              <a:pathLst>
                <a:path w="34" h="12">
                  <a:moveTo>
                    <a:pt x="20" y="12"/>
                  </a:moveTo>
                  <a:cubicBezTo>
                    <a:pt x="17" y="12"/>
                    <a:pt x="14" y="7"/>
                    <a:pt x="11" y="7"/>
                  </a:cubicBezTo>
                  <a:cubicBezTo>
                    <a:pt x="10" y="12"/>
                    <a:pt x="8" y="12"/>
                    <a:pt x="4" y="12"/>
                  </a:cubicBezTo>
                  <a:cubicBezTo>
                    <a:pt x="2" y="12"/>
                    <a:pt x="0" y="10"/>
                    <a:pt x="0" y="9"/>
                  </a:cubicBezTo>
                  <a:cubicBezTo>
                    <a:pt x="0" y="2"/>
                    <a:pt x="17" y="0"/>
                    <a:pt x="22" y="0"/>
                  </a:cubicBezTo>
                  <a:cubicBezTo>
                    <a:pt x="28" y="0"/>
                    <a:pt x="32" y="2"/>
                    <a:pt x="34" y="5"/>
                  </a:cubicBezTo>
                  <a:cubicBezTo>
                    <a:pt x="25" y="5"/>
                    <a:pt x="26" y="12"/>
                    <a:pt x="2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8" name="Freeform 162"/>
            <p:cNvSpPr/>
            <p:nvPr/>
          </p:nvSpPr>
          <p:spPr bwMode="auto">
            <a:xfrm>
              <a:off x="5287963" y="1038225"/>
              <a:ext cx="71438" cy="49213"/>
            </a:xfrm>
            <a:custGeom>
              <a:avLst/>
              <a:gdLst/>
              <a:ahLst/>
              <a:cxnLst>
                <a:cxn ang="0">
                  <a:pos x="40" y="31"/>
                </a:cxn>
                <a:cxn ang="0">
                  <a:pos x="22" y="36"/>
                </a:cxn>
                <a:cxn ang="0">
                  <a:pos x="0" y="28"/>
                </a:cxn>
                <a:cxn ang="0">
                  <a:pos x="6" y="23"/>
                </a:cxn>
                <a:cxn ang="0">
                  <a:pos x="24" y="23"/>
                </a:cxn>
                <a:cxn ang="0">
                  <a:pos x="17" y="22"/>
                </a:cxn>
                <a:cxn ang="0">
                  <a:pos x="17" y="16"/>
                </a:cxn>
                <a:cxn ang="0">
                  <a:pos x="43" y="8"/>
                </a:cxn>
                <a:cxn ang="0">
                  <a:pos x="51" y="0"/>
                </a:cxn>
                <a:cxn ang="0">
                  <a:pos x="52" y="5"/>
                </a:cxn>
                <a:cxn ang="0">
                  <a:pos x="48" y="11"/>
                </a:cxn>
                <a:cxn ang="0">
                  <a:pos x="28" y="23"/>
                </a:cxn>
                <a:cxn ang="0">
                  <a:pos x="53" y="29"/>
                </a:cxn>
                <a:cxn ang="0">
                  <a:pos x="40" y="31"/>
                </a:cxn>
              </a:cxnLst>
              <a:rect l="0" t="0" r="r" b="b"/>
              <a:pathLst>
                <a:path w="53" h="36">
                  <a:moveTo>
                    <a:pt x="40" y="31"/>
                  </a:moveTo>
                  <a:cubicBezTo>
                    <a:pt x="34" y="31"/>
                    <a:pt x="27" y="36"/>
                    <a:pt x="22" y="36"/>
                  </a:cubicBezTo>
                  <a:cubicBezTo>
                    <a:pt x="19" y="36"/>
                    <a:pt x="1" y="28"/>
                    <a:pt x="0" y="28"/>
                  </a:cubicBezTo>
                  <a:cubicBezTo>
                    <a:pt x="3" y="26"/>
                    <a:pt x="4" y="25"/>
                    <a:pt x="6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19" y="21"/>
                    <a:pt x="21" y="20"/>
                    <a:pt x="17" y="22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30" y="16"/>
                    <a:pt x="30" y="8"/>
                    <a:pt x="43" y="8"/>
                  </a:cubicBezTo>
                  <a:cubicBezTo>
                    <a:pt x="44" y="4"/>
                    <a:pt x="47" y="0"/>
                    <a:pt x="51" y="0"/>
                  </a:cubicBezTo>
                  <a:cubicBezTo>
                    <a:pt x="52" y="0"/>
                    <a:pt x="52" y="4"/>
                    <a:pt x="52" y="5"/>
                  </a:cubicBezTo>
                  <a:cubicBezTo>
                    <a:pt x="50" y="7"/>
                    <a:pt x="48" y="9"/>
                    <a:pt x="48" y="11"/>
                  </a:cubicBezTo>
                  <a:cubicBezTo>
                    <a:pt x="41" y="16"/>
                    <a:pt x="32" y="18"/>
                    <a:pt x="28" y="23"/>
                  </a:cubicBezTo>
                  <a:cubicBezTo>
                    <a:pt x="40" y="24"/>
                    <a:pt x="43" y="25"/>
                    <a:pt x="53" y="29"/>
                  </a:cubicBezTo>
                  <a:cubicBezTo>
                    <a:pt x="49" y="32"/>
                    <a:pt x="45" y="31"/>
                    <a:pt x="40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69" name="Freeform 164"/>
            <p:cNvSpPr/>
            <p:nvPr/>
          </p:nvSpPr>
          <p:spPr bwMode="auto">
            <a:xfrm>
              <a:off x="6675438" y="1244600"/>
              <a:ext cx="128588" cy="49213"/>
            </a:xfrm>
            <a:custGeom>
              <a:avLst/>
              <a:gdLst/>
              <a:ahLst/>
              <a:cxnLst>
                <a:cxn ang="0">
                  <a:pos x="77" y="29"/>
                </a:cxn>
                <a:cxn ang="0">
                  <a:pos x="66" y="34"/>
                </a:cxn>
                <a:cxn ang="0">
                  <a:pos x="58" y="29"/>
                </a:cxn>
                <a:cxn ang="0">
                  <a:pos x="50" y="32"/>
                </a:cxn>
                <a:cxn ang="0">
                  <a:pos x="40" y="36"/>
                </a:cxn>
                <a:cxn ang="0">
                  <a:pos x="32" y="31"/>
                </a:cxn>
                <a:cxn ang="0">
                  <a:pos x="22" y="38"/>
                </a:cxn>
                <a:cxn ang="0">
                  <a:pos x="0" y="18"/>
                </a:cxn>
                <a:cxn ang="0">
                  <a:pos x="20" y="0"/>
                </a:cxn>
                <a:cxn ang="0">
                  <a:pos x="47" y="15"/>
                </a:cxn>
                <a:cxn ang="0">
                  <a:pos x="54" y="3"/>
                </a:cxn>
                <a:cxn ang="0">
                  <a:pos x="97" y="15"/>
                </a:cxn>
                <a:cxn ang="0">
                  <a:pos x="89" y="29"/>
                </a:cxn>
                <a:cxn ang="0">
                  <a:pos x="77" y="29"/>
                </a:cxn>
              </a:cxnLst>
              <a:rect l="0" t="0" r="r" b="b"/>
              <a:pathLst>
                <a:path w="97" h="38">
                  <a:moveTo>
                    <a:pt x="77" y="29"/>
                  </a:moveTo>
                  <a:cubicBezTo>
                    <a:pt x="74" y="29"/>
                    <a:pt x="72" y="34"/>
                    <a:pt x="66" y="34"/>
                  </a:cubicBezTo>
                  <a:cubicBezTo>
                    <a:pt x="63" y="34"/>
                    <a:pt x="62" y="29"/>
                    <a:pt x="58" y="29"/>
                  </a:cubicBezTo>
                  <a:cubicBezTo>
                    <a:pt x="55" y="29"/>
                    <a:pt x="53" y="32"/>
                    <a:pt x="50" y="32"/>
                  </a:cubicBezTo>
                  <a:cubicBezTo>
                    <a:pt x="47" y="32"/>
                    <a:pt x="44" y="36"/>
                    <a:pt x="40" y="36"/>
                  </a:cubicBezTo>
                  <a:cubicBezTo>
                    <a:pt x="36" y="36"/>
                    <a:pt x="34" y="34"/>
                    <a:pt x="32" y="31"/>
                  </a:cubicBezTo>
                  <a:cubicBezTo>
                    <a:pt x="29" y="34"/>
                    <a:pt x="27" y="38"/>
                    <a:pt x="22" y="38"/>
                  </a:cubicBezTo>
                  <a:cubicBezTo>
                    <a:pt x="11" y="38"/>
                    <a:pt x="0" y="29"/>
                    <a:pt x="0" y="18"/>
                  </a:cubicBezTo>
                  <a:cubicBezTo>
                    <a:pt x="0" y="8"/>
                    <a:pt x="11" y="0"/>
                    <a:pt x="20" y="0"/>
                  </a:cubicBezTo>
                  <a:cubicBezTo>
                    <a:pt x="34" y="0"/>
                    <a:pt x="35" y="15"/>
                    <a:pt x="47" y="15"/>
                  </a:cubicBezTo>
                  <a:cubicBezTo>
                    <a:pt x="47" y="8"/>
                    <a:pt x="49" y="3"/>
                    <a:pt x="54" y="3"/>
                  </a:cubicBezTo>
                  <a:cubicBezTo>
                    <a:pt x="62" y="3"/>
                    <a:pt x="88" y="12"/>
                    <a:pt x="97" y="15"/>
                  </a:cubicBezTo>
                  <a:cubicBezTo>
                    <a:pt x="95" y="21"/>
                    <a:pt x="89" y="26"/>
                    <a:pt x="89" y="29"/>
                  </a:cubicBezTo>
                  <a:lnTo>
                    <a:pt x="77" y="2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70" name="Freeform 165"/>
            <p:cNvSpPr/>
            <p:nvPr/>
          </p:nvSpPr>
          <p:spPr bwMode="auto">
            <a:xfrm>
              <a:off x="4924425" y="2252663"/>
              <a:ext cx="34925" cy="17463"/>
            </a:xfrm>
            <a:custGeom>
              <a:avLst/>
              <a:gdLst/>
              <a:ahLst/>
              <a:cxnLst>
                <a:cxn ang="0">
                  <a:pos x="5" y="13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26" y="0"/>
                </a:cxn>
                <a:cxn ang="0">
                  <a:pos x="20" y="4"/>
                </a:cxn>
                <a:cxn ang="0">
                  <a:pos x="19" y="8"/>
                </a:cxn>
                <a:cxn ang="0">
                  <a:pos x="5" y="13"/>
                </a:cxn>
              </a:cxnLst>
              <a:rect l="0" t="0" r="r" b="b"/>
              <a:pathLst>
                <a:path w="26" h="13">
                  <a:moveTo>
                    <a:pt x="5" y="13"/>
                  </a:moveTo>
                  <a:cubicBezTo>
                    <a:pt x="4" y="13"/>
                    <a:pt x="2" y="12"/>
                    <a:pt x="2" y="11"/>
                  </a:cubicBezTo>
                  <a:cubicBezTo>
                    <a:pt x="1" y="11"/>
                    <a:pt x="0" y="9"/>
                    <a:pt x="0" y="9"/>
                  </a:cubicBezTo>
                  <a:cubicBezTo>
                    <a:pt x="7" y="6"/>
                    <a:pt x="18" y="1"/>
                    <a:pt x="26" y="0"/>
                  </a:cubicBezTo>
                  <a:cubicBezTo>
                    <a:pt x="25" y="4"/>
                    <a:pt x="22" y="2"/>
                    <a:pt x="20" y="4"/>
                  </a:cubicBezTo>
                  <a:cubicBezTo>
                    <a:pt x="18" y="4"/>
                    <a:pt x="19" y="7"/>
                    <a:pt x="19" y="8"/>
                  </a:cubicBezTo>
                  <a:cubicBezTo>
                    <a:pt x="18" y="11"/>
                    <a:pt x="9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71" name="Freeform 166"/>
            <p:cNvSpPr/>
            <p:nvPr/>
          </p:nvSpPr>
          <p:spPr bwMode="auto">
            <a:xfrm>
              <a:off x="5183188" y="1463675"/>
              <a:ext cx="34925" cy="25400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1" y="0"/>
                </a:cxn>
                <a:cxn ang="0">
                  <a:pos x="26" y="6"/>
                </a:cxn>
                <a:cxn ang="0">
                  <a:pos x="26" y="12"/>
                </a:cxn>
                <a:cxn ang="0">
                  <a:pos x="8" y="19"/>
                </a:cxn>
                <a:cxn ang="0">
                  <a:pos x="0" y="14"/>
                </a:cxn>
                <a:cxn ang="0">
                  <a:pos x="5" y="4"/>
                </a:cxn>
              </a:cxnLst>
              <a:rect l="0" t="0" r="r" b="b"/>
              <a:pathLst>
                <a:path w="26" h="19">
                  <a:moveTo>
                    <a:pt x="5" y="4"/>
                  </a:moveTo>
                  <a:cubicBezTo>
                    <a:pt x="8" y="4"/>
                    <a:pt x="8" y="0"/>
                    <a:pt x="11" y="0"/>
                  </a:cubicBezTo>
                  <a:cubicBezTo>
                    <a:pt x="17" y="0"/>
                    <a:pt x="20" y="5"/>
                    <a:pt x="26" y="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0" y="15"/>
                    <a:pt x="15" y="19"/>
                    <a:pt x="8" y="19"/>
                  </a:cubicBezTo>
                  <a:cubicBezTo>
                    <a:pt x="2" y="19"/>
                    <a:pt x="0" y="19"/>
                    <a:pt x="0" y="14"/>
                  </a:cubicBezTo>
                  <a:cubicBezTo>
                    <a:pt x="0" y="12"/>
                    <a:pt x="4" y="4"/>
                    <a:pt x="5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72" name="Freeform 167"/>
            <p:cNvSpPr/>
            <p:nvPr/>
          </p:nvSpPr>
          <p:spPr bwMode="auto">
            <a:xfrm>
              <a:off x="5359400" y="1433513"/>
              <a:ext cx="26988" cy="25400"/>
            </a:xfrm>
            <a:custGeom>
              <a:avLst/>
              <a:gdLst/>
              <a:ahLst/>
              <a:cxnLst>
                <a:cxn ang="0">
                  <a:pos x="21" y="17"/>
                </a:cxn>
                <a:cxn ang="0">
                  <a:pos x="15" y="19"/>
                </a:cxn>
                <a:cxn ang="0">
                  <a:pos x="0" y="8"/>
                </a:cxn>
                <a:cxn ang="0">
                  <a:pos x="21" y="17"/>
                </a:cxn>
              </a:cxnLst>
              <a:rect l="0" t="0" r="r" b="b"/>
              <a:pathLst>
                <a:path w="21" h="20">
                  <a:moveTo>
                    <a:pt x="21" y="17"/>
                  </a:moveTo>
                  <a:cubicBezTo>
                    <a:pt x="21" y="20"/>
                    <a:pt x="15" y="19"/>
                    <a:pt x="15" y="19"/>
                  </a:cubicBezTo>
                  <a:cubicBezTo>
                    <a:pt x="10" y="19"/>
                    <a:pt x="0" y="14"/>
                    <a:pt x="0" y="8"/>
                  </a:cubicBezTo>
                  <a:cubicBezTo>
                    <a:pt x="0" y="0"/>
                    <a:pt x="21" y="8"/>
                    <a:pt x="21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73" name="Freeform 168"/>
            <p:cNvSpPr/>
            <p:nvPr/>
          </p:nvSpPr>
          <p:spPr bwMode="auto">
            <a:xfrm>
              <a:off x="5549900" y="1338263"/>
              <a:ext cx="25400" cy="17463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19" y="8"/>
                </a:cxn>
                <a:cxn ang="0">
                  <a:pos x="8" y="0"/>
                </a:cxn>
                <a:cxn ang="0">
                  <a:pos x="2" y="9"/>
                </a:cxn>
                <a:cxn ang="0">
                  <a:pos x="2" y="13"/>
                </a:cxn>
              </a:cxnLst>
              <a:rect l="0" t="0" r="r" b="b"/>
              <a:pathLst>
                <a:path w="19" h="13">
                  <a:moveTo>
                    <a:pt x="2" y="13"/>
                  </a:moveTo>
                  <a:cubicBezTo>
                    <a:pt x="7" y="13"/>
                    <a:pt x="17" y="10"/>
                    <a:pt x="19" y="8"/>
                  </a:cubicBezTo>
                  <a:cubicBezTo>
                    <a:pt x="15" y="5"/>
                    <a:pt x="13" y="0"/>
                    <a:pt x="8" y="0"/>
                  </a:cubicBezTo>
                  <a:cubicBezTo>
                    <a:pt x="4" y="0"/>
                    <a:pt x="2" y="5"/>
                    <a:pt x="2" y="9"/>
                  </a:cubicBezTo>
                  <a:cubicBezTo>
                    <a:pt x="2" y="10"/>
                    <a:pt x="0" y="13"/>
                    <a:pt x="2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74" name="Freeform 169"/>
            <p:cNvSpPr/>
            <p:nvPr/>
          </p:nvSpPr>
          <p:spPr bwMode="auto">
            <a:xfrm>
              <a:off x="6727825" y="1320800"/>
              <a:ext cx="53975" cy="2222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21" y="0"/>
                </a:cxn>
                <a:cxn ang="0">
                  <a:pos x="41" y="17"/>
                </a:cxn>
                <a:cxn ang="0">
                  <a:pos x="28" y="17"/>
                </a:cxn>
                <a:cxn ang="0">
                  <a:pos x="2" y="11"/>
                </a:cxn>
                <a:cxn ang="0">
                  <a:pos x="0" y="13"/>
                </a:cxn>
              </a:cxnLst>
              <a:rect l="0" t="0" r="r" b="b"/>
              <a:pathLst>
                <a:path w="41" h="17">
                  <a:moveTo>
                    <a:pt x="0" y="13"/>
                  </a:moveTo>
                  <a:cubicBezTo>
                    <a:pt x="5" y="6"/>
                    <a:pt x="11" y="0"/>
                    <a:pt x="21" y="0"/>
                  </a:cubicBezTo>
                  <a:cubicBezTo>
                    <a:pt x="32" y="0"/>
                    <a:pt x="41" y="7"/>
                    <a:pt x="41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0" y="13"/>
                    <a:pt x="10" y="14"/>
                    <a:pt x="2" y="11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75" name="Freeform 170"/>
            <p:cNvSpPr/>
            <p:nvPr/>
          </p:nvSpPr>
          <p:spPr bwMode="auto">
            <a:xfrm>
              <a:off x="6832600" y="1266825"/>
              <a:ext cx="74613" cy="26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" y="9"/>
                </a:cxn>
                <a:cxn ang="0">
                  <a:pos x="56" y="13"/>
                </a:cxn>
                <a:cxn ang="0">
                  <a:pos x="37" y="20"/>
                </a:cxn>
                <a:cxn ang="0">
                  <a:pos x="4" y="3"/>
                </a:cxn>
                <a:cxn ang="0">
                  <a:pos x="0" y="0"/>
                </a:cxn>
              </a:cxnLst>
              <a:rect l="0" t="0" r="r" b="b"/>
              <a:pathLst>
                <a:path w="56" h="20">
                  <a:moveTo>
                    <a:pt x="0" y="0"/>
                  </a:moveTo>
                  <a:cubicBezTo>
                    <a:pt x="4" y="3"/>
                    <a:pt x="50" y="9"/>
                    <a:pt x="52" y="9"/>
                  </a:cubicBezTo>
                  <a:cubicBezTo>
                    <a:pt x="55" y="9"/>
                    <a:pt x="56" y="11"/>
                    <a:pt x="56" y="13"/>
                  </a:cubicBezTo>
                  <a:cubicBezTo>
                    <a:pt x="56" y="18"/>
                    <a:pt x="44" y="20"/>
                    <a:pt x="37" y="20"/>
                  </a:cubicBezTo>
                  <a:cubicBezTo>
                    <a:pt x="25" y="20"/>
                    <a:pt x="4" y="14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  <p:sp>
          <p:nvSpPr>
            <p:cNvPr id="376" name="Freeform 171"/>
            <p:cNvSpPr/>
            <p:nvPr/>
          </p:nvSpPr>
          <p:spPr bwMode="auto">
            <a:xfrm>
              <a:off x="6726238" y="1303338"/>
              <a:ext cx="15875" cy="17463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5" y="13"/>
                </a:cxn>
                <a:cxn ang="0">
                  <a:pos x="0" y="7"/>
                </a:cxn>
                <a:cxn ang="0">
                  <a:pos x="12" y="7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1"/>
                    <a:pt x="8" y="13"/>
                    <a:pt x="5" y="13"/>
                  </a:cubicBezTo>
                  <a:cubicBezTo>
                    <a:pt x="0" y="13"/>
                    <a:pt x="0" y="11"/>
                    <a:pt x="0" y="7"/>
                  </a:cubicBezTo>
                  <a:cubicBezTo>
                    <a:pt x="0" y="0"/>
                    <a:pt x="12" y="1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100" dirty="0"/>
            </a:p>
          </p:txBody>
        </p:sp>
      </p:grpSp>
      <p:sp>
        <p:nvSpPr>
          <p:cNvPr id="186" name="Flowchart: Off-page Connector 63"/>
          <p:cNvSpPr/>
          <p:nvPr/>
        </p:nvSpPr>
        <p:spPr>
          <a:xfrm>
            <a:off x="7479908" y="1906353"/>
            <a:ext cx="419499" cy="527381"/>
          </a:xfrm>
          <a:prstGeom prst="flowChartOffpageConnector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sz="2955" b="1" dirty="0"/>
          </a:p>
        </p:txBody>
      </p:sp>
      <p:sp>
        <p:nvSpPr>
          <p:cNvPr id="187" name="文本框 198"/>
          <p:cNvSpPr txBox="1">
            <a:spLocks noChangeArrowheads="1"/>
          </p:cNvSpPr>
          <p:nvPr/>
        </p:nvSpPr>
        <p:spPr bwMode="auto">
          <a:xfrm>
            <a:off x="8080956" y="1696038"/>
            <a:ext cx="4233448" cy="145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9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</a:t>
            </a:r>
            <a:r>
              <a:rPr lang="zh-CN" altLang="en-US" sz="29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研发自己的项目，</a:t>
            </a:r>
            <a:endParaRPr lang="zh-CN" altLang="en-US" sz="2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9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有时也接外包项</a:t>
            </a:r>
            <a:r>
              <a:rPr lang="zh-CN" altLang="en-US" sz="29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</a:t>
            </a:r>
            <a:endParaRPr lang="zh-CN" altLang="en-US" sz="295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bldLvl="0" animBg="1"/>
      <p:bldP spid="197" grpId="0"/>
      <p:bldP spid="200" grpId="0" bldLvl="0" animBg="1"/>
      <p:bldP spid="201" grpId="0"/>
      <p:bldP spid="186" grpId="0" bldLvl="0" animBg="1"/>
      <p:bldP spid="1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16795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234631" y="2737376"/>
            <a:ext cx="1269558" cy="10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 smtClean="0">
                <a:solidFill>
                  <a:srgbClr val="006A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7030" b="1" dirty="0">
              <a:solidFill>
                <a:srgbClr val="006AB6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77305" y="3427730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公司的招聘流程及招聘平台</a:t>
            </a:r>
            <a:endParaRPr lang="zh-CN" altLang="en-US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8" y="227886"/>
            <a:ext cx="1162493" cy="106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肘形连接符 43"/>
          <p:cNvSpPr>
            <a:spLocks noChangeShapeType="1"/>
          </p:cNvSpPr>
          <p:nvPr/>
        </p:nvSpPr>
        <p:spPr bwMode="auto">
          <a:xfrm rot="10800000" flipH="1">
            <a:off x="8165779" y="2072139"/>
            <a:ext cx="97574" cy="1919283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肘形连接符 17"/>
          <p:cNvSpPr>
            <a:spLocks noChangeShapeType="1"/>
          </p:cNvSpPr>
          <p:nvPr/>
        </p:nvSpPr>
        <p:spPr bwMode="auto">
          <a:xfrm rot="16200000" flipH="1">
            <a:off x="8040440" y="4212666"/>
            <a:ext cx="339879" cy="3566007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肘形连接符 46"/>
          <p:cNvSpPr>
            <a:spLocks noChangeShapeType="1"/>
          </p:cNvSpPr>
          <p:nvPr/>
        </p:nvSpPr>
        <p:spPr bwMode="auto">
          <a:xfrm rot="10800000" flipV="1">
            <a:off x="4403563" y="4157349"/>
            <a:ext cx="189833" cy="806937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肘形连接符 51"/>
          <p:cNvSpPr>
            <a:spLocks noChangeShapeType="1"/>
          </p:cNvSpPr>
          <p:nvPr/>
        </p:nvSpPr>
        <p:spPr bwMode="auto">
          <a:xfrm rot="16200000" flipV="1">
            <a:off x="5415645" y="1493698"/>
            <a:ext cx="128132" cy="1904086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89910" y="2653888"/>
            <a:ext cx="3494611" cy="3239562"/>
            <a:chOff x="3898426" y="1805124"/>
            <a:chExt cx="4494140" cy="4166144"/>
          </a:xfrm>
        </p:grpSpPr>
        <p:sp>
          <p:nvSpPr>
            <p:cNvPr id="37" name="椭圆 12"/>
            <p:cNvSpPr>
              <a:spLocks noChangeArrowheads="1"/>
            </p:cNvSpPr>
            <p:nvPr/>
          </p:nvSpPr>
          <p:spPr bwMode="auto">
            <a:xfrm flipH="1">
              <a:off x="5881907" y="1805124"/>
              <a:ext cx="515252" cy="515252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1"/>
              </a:solidFill>
              <a:bevel/>
            </a:ln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椭圆 10"/>
            <p:cNvSpPr>
              <a:spLocks noChangeArrowheads="1"/>
            </p:cNvSpPr>
            <p:nvPr/>
          </p:nvSpPr>
          <p:spPr bwMode="auto">
            <a:xfrm flipH="1">
              <a:off x="7771164" y="3503547"/>
              <a:ext cx="516444" cy="51644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4"/>
              </a:solidFill>
              <a:bevel/>
            </a:ln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椭圆 11"/>
            <p:cNvSpPr>
              <a:spLocks noChangeArrowheads="1"/>
            </p:cNvSpPr>
            <p:nvPr/>
          </p:nvSpPr>
          <p:spPr bwMode="auto">
            <a:xfrm flipH="1">
              <a:off x="5881907" y="5241328"/>
              <a:ext cx="515252" cy="516445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4"/>
              </a:solidFill>
              <a:bevel/>
            </a:ln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椭圆 44"/>
            <p:cNvSpPr>
              <a:spLocks noChangeArrowheads="1"/>
            </p:cNvSpPr>
            <p:nvPr/>
          </p:nvSpPr>
          <p:spPr bwMode="auto">
            <a:xfrm flipH="1">
              <a:off x="4010541" y="3503547"/>
              <a:ext cx="515252" cy="515252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1"/>
              </a:solidFill>
              <a:bevel/>
            </a:ln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左弧形箭头 1"/>
            <p:cNvSpPr>
              <a:spLocks noChangeArrowheads="1"/>
            </p:cNvSpPr>
            <p:nvPr/>
          </p:nvSpPr>
          <p:spPr bwMode="auto">
            <a:xfrm>
              <a:off x="3898426" y="1805124"/>
              <a:ext cx="1892835" cy="4166144"/>
            </a:xfrm>
            <a:prstGeom prst="curvedRightArrow">
              <a:avLst>
                <a:gd name="adj1" fmla="val 24996"/>
                <a:gd name="adj2" fmla="val 50022"/>
                <a:gd name="adj3" fmla="val 25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左弧形箭头 39"/>
            <p:cNvSpPr>
              <a:spLocks noChangeArrowheads="1"/>
            </p:cNvSpPr>
            <p:nvPr/>
          </p:nvSpPr>
          <p:spPr bwMode="auto">
            <a:xfrm flipH="1">
              <a:off x="6498539" y="1805124"/>
              <a:ext cx="1894027" cy="4166144"/>
            </a:xfrm>
            <a:prstGeom prst="curvedRightArrow">
              <a:avLst>
                <a:gd name="adj1" fmla="val 24980"/>
                <a:gd name="adj2" fmla="val 49990"/>
                <a:gd name="adj3" fmla="val 25000"/>
              </a:avLst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981606" y="5340706"/>
              <a:ext cx="317153" cy="317695"/>
              <a:chOff x="9145588" y="4435471"/>
              <a:chExt cx="464344" cy="465137"/>
            </a:xfrm>
          </p:grpSpPr>
          <p:sp>
            <p:nvSpPr>
              <p:cNvPr id="71" name="AutoShape 7"/>
              <p:cNvSpPr/>
              <p:nvPr/>
            </p:nvSpPr>
            <p:spPr bwMode="auto">
              <a:xfrm>
                <a:off x="9145588" y="4435471"/>
                <a:ext cx="464344" cy="465137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5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7864358" y="3622124"/>
              <a:ext cx="317153" cy="317695"/>
              <a:chOff x="7287419" y="3505994"/>
              <a:chExt cx="464344" cy="465138"/>
            </a:xfrm>
          </p:grpSpPr>
          <p:sp>
            <p:nvSpPr>
              <p:cNvPr id="81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146264" y="3609536"/>
              <a:ext cx="238000" cy="317695"/>
              <a:chOff x="2639220" y="3510754"/>
              <a:chExt cx="348456" cy="465137"/>
            </a:xfrm>
          </p:grpSpPr>
          <p:sp>
            <p:nvSpPr>
              <p:cNvPr id="88" name="AutoShape 115"/>
              <p:cNvSpPr/>
              <p:nvPr/>
            </p:nvSpPr>
            <p:spPr bwMode="auto">
              <a:xfrm>
                <a:off x="2639220" y="3510754"/>
                <a:ext cx="348456" cy="46513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992775" y="1913195"/>
              <a:ext cx="317153" cy="317153"/>
              <a:chOff x="4439444" y="1652588"/>
              <a:chExt cx="464344" cy="464344"/>
            </a:xfrm>
          </p:grpSpPr>
          <p:sp>
            <p:nvSpPr>
              <p:cNvPr id="91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2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6" name="TextBox 95"/>
          <p:cNvSpPr txBox="1"/>
          <p:nvPr/>
        </p:nvSpPr>
        <p:spPr>
          <a:xfrm>
            <a:off x="1682115" y="2006600"/>
            <a:ext cx="3200400" cy="332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公司有职位空缺或增加人员编制</a:t>
            </a:r>
            <a:endParaRPr lang="zh-CN" altLang="en-US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608671" y="4826636"/>
            <a:ext cx="2795053" cy="1017458"/>
            <a:chOff x="957728" y="1875028"/>
            <a:chExt cx="2945199" cy="645456"/>
          </a:xfrm>
        </p:grpSpPr>
        <p:sp>
          <p:nvSpPr>
            <p:cNvPr id="100" name="TextBox 99"/>
            <p:cNvSpPr txBox="1"/>
            <p:nvPr/>
          </p:nvSpPr>
          <p:spPr>
            <a:xfrm>
              <a:off x="2719939" y="1875028"/>
              <a:ext cx="998938" cy="2106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GB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内部招聘</a:t>
              </a:r>
              <a:endParaRPr lang="zh-CN" altLang="en-GB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57728" y="2192982"/>
              <a:ext cx="2945199" cy="3275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公司内部部门和部门间招聘。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或者内部员工推荐。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402320" y="2006600"/>
            <a:ext cx="2272030" cy="1060466"/>
            <a:chOff x="899420" y="1884418"/>
            <a:chExt cx="2945455" cy="820824"/>
          </a:xfrm>
        </p:grpSpPr>
        <p:sp>
          <p:nvSpPr>
            <p:cNvPr id="103" name="TextBox 102"/>
            <p:cNvSpPr txBox="1"/>
            <p:nvPr/>
          </p:nvSpPr>
          <p:spPr>
            <a:xfrm>
              <a:off x="899420" y="1884418"/>
              <a:ext cx="1185434" cy="257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GB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外部招聘</a:t>
              </a:r>
              <a:endParaRPr lang="zh-CN" altLang="en-GB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99675" y="2305649"/>
              <a:ext cx="2945200" cy="3995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GB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公司自己发布招聘需求</a:t>
              </a:r>
              <a:endParaRPr lang="zh-CN" altLang="en-GB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GB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或者找猎头</a:t>
              </a:r>
              <a:endParaRPr lang="zh-CN" altLang="en-GB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794115" y="4314190"/>
            <a:ext cx="2272030" cy="1857584"/>
            <a:chOff x="773723" y="1841220"/>
            <a:chExt cx="2945200" cy="1689084"/>
          </a:xfrm>
        </p:grpSpPr>
        <p:sp>
          <p:nvSpPr>
            <p:cNvPr id="109" name="TextBox 108"/>
            <p:cNvSpPr txBox="1"/>
            <p:nvPr/>
          </p:nvSpPr>
          <p:spPr>
            <a:xfrm>
              <a:off x="773916" y="1841220"/>
              <a:ext cx="1185433" cy="301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GB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人员确定</a:t>
              </a:r>
              <a:endParaRPr lang="zh-CN" altLang="en-GB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73723" y="2259448"/>
              <a:ext cx="2945200" cy="127085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GB" sz="14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公司通过系列面试，最终确定候选人员。</a:t>
              </a:r>
              <a:endParaRPr lang="zh-CN" altLang="en-GB" sz="1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GB" sz="14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再通过薪资谈判，背景调查、录用审批等系列流程最终发放</a:t>
              </a:r>
              <a:r>
                <a:rPr lang="en-US" altLang="zh-CN" sz="14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offer</a:t>
              </a:r>
              <a:r>
                <a:rPr lang="zh-CN" altLang="en-US" sz="14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zh-CN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0" name="文本框 28"/>
          <p:cNvSpPr>
            <a:spLocks noChangeArrowheads="1"/>
          </p:cNvSpPr>
          <p:nvPr/>
        </p:nvSpPr>
        <p:spPr bwMode="auto">
          <a:xfrm>
            <a:off x="136525" y="120650"/>
            <a:ext cx="7783195" cy="73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公司是如何发布一个职位需求的呢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300" y="1032510"/>
            <a:ext cx="1212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招聘需求是由用人单位以书面形式正式提出、通常包括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职位名称、招聘人数、主要职责、经验和资历要求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主要工作内容编制情况（编制内或编制外）、入职时间、职务级别等。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28"/>
          <p:cNvSpPr>
            <a:spLocks noChangeArrowheads="1"/>
          </p:cNvSpPr>
          <p:nvPr/>
        </p:nvSpPr>
        <p:spPr bwMode="auto">
          <a:xfrm>
            <a:off x="92710" y="151130"/>
            <a:ext cx="4917440" cy="73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常 见 招 聘 平 台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29615" y="2306320"/>
            <a:ext cx="10274300" cy="3340735"/>
            <a:chOff x="1309" y="1995"/>
            <a:chExt cx="16180" cy="5261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309" y="1995"/>
              <a:ext cx="5738" cy="2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>
                <a:schemeClr val="bg1"/>
              </a:prstShdw>
            </a:effec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66" y="2119"/>
              <a:ext cx="5122" cy="2025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>
                <a:schemeClr val="bg1"/>
              </a:prstShdw>
            </a:effectLst>
          </p:spPr>
        </p:pic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24" y="4984"/>
              <a:ext cx="5235" cy="2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71" y="5197"/>
              <a:ext cx="4254" cy="1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86" y="2048"/>
              <a:ext cx="2303" cy="2167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687070" y="1059180"/>
            <a:ext cx="6476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最常用：智联，前程，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boss;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猎聘，拉钩偏高端职位招聘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16795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rgbClr val="006A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234631" y="2737376"/>
            <a:ext cx="1269558" cy="10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 smtClean="0">
                <a:solidFill>
                  <a:srgbClr val="006A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7030" b="1" dirty="0">
              <a:solidFill>
                <a:srgbClr val="006AB6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77305" y="342773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公司的招聘岗位及薪资</a:t>
            </a:r>
            <a:endParaRPr lang="zh-CN" altLang="en-US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" y="-79"/>
            <a:ext cx="1162493" cy="106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5" name="矩形 19"/>
          <p:cNvSpPr>
            <a:spLocks noChangeArrowheads="1"/>
          </p:cNvSpPr>
          <p:nvPr/>
        </p:nvSpPr>
        <p:spPr bwMode="auto">
          <a:xfrm>
            <a:off x="3463427" y="4077093"/>
            <a:ext cx="2948309" cy="243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65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5856" name="矩形 20"/>
          <p:cNvSpPr>
            <a:spLocks noChangeArrowheads="1"/>
          </p:cNvSpPr>
          <p:nvPr/>
        </p:nvSpPr>
        <p:spPr bwMode="auto">
          <a:xfrm>
            <a:off x="6411736" y="1632725"/>
            <a:ext cx="2948310" cy="243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65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5859" name="矩形 23"/>
          <p:cNvSpPr>
            <a:spLocks noChangeArrowheads="1"/>
          </p:cNvSpPr>
          <p:nvPr/>
        </p:nvSpPr>
        <p:spPr bwMode="auto">
          <a:xfrm>
            <a:off x="9360046" y="4077093"/>
            <a:ext cx="2948309" cy="243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65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5861" name="矩形 17"/>
          <p:cNvSpPr>
            <a:spLocks noChangeArrowheads="1"/>
          </p:cNvSpPr>
          <p:nvPr/>
        </p:nvSpPr>
        <p:spPr bwMode="auto">
          <a:xfrm>
            <a:off x="513444" y="1632725"/>
            <a:ext cx="2949984" cy="243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65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5862" name="图片 2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3"/>
          <a:stretch>
            <a:fillRect/>
          </a:stretch>
        </p:blipFill>
        <p:spPr bwMode="auto">
          <a:xfrm>
            <a:off x="513444" y="1632725"/>
            <a:ext cx="2949984" cy="243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3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1" t="9599" r="19873" b="43477"/>
          <a:stretch>
            <a:fillRect/>
          </a:stretch>
        </p:blipFill>
        <p:spPr bwMode="auto">
          <a:xfrm>
            <a:off x="6446896" y="1632725"/>
            <a:ext cx="2938264" cy="243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4" name="图片 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-1524" r="12074" b="25397"/>
          <a:stretch>
            <a:fillRect/>
          </a:stretch>
        </p:blipFill>
        <p:spPr bwMode="auto">
          <a:xfrm>
            <a:off x="3463427" y="4070396"/>
            <a:ext cx="2948309" cy="244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5" name="图片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6" t="23186" r="4655" b="37363"/>
          <a:stretch>
            <a:fillRect/>
          </a:stretch>
        </p:blipFill>
        <p:spPr bwMode="auto">
          <a:xfrm>
            <a:off x="9385159" y="4070396"/>
            <a:ext cx="2923196" cy="244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9360046" y="1632725"/>
            <a:ext cx="2948309" cy="2437671"/>
            <a:chOff x="8874863" y="1548150"/>
            <a:chExt cx="2795587" cy="2311400"/>
          </a:xfrm>
        </p:grpSpPr>
        <p:sp>
          <p:nvSpPr>
            <p:cNvPr id="35858" name="矩形 22"/>
            <p:cNvSpPr>
              <a:spLocks noChangeArrowheads="1"/>
            </p:cNvSpPr>
            <p:nvPr/>
          </p:nvSpPr>
          <p:spPr bwMode="auto">
            <a:xfrm>
              <a:off x="8874863" y="1548150"/>
              <a:ext cx="2795587" cy="2311400"/>
            </a:xfrm>
            <a:prstGeom prst="rect">
              <a:avLst/>
            </a:prstGeom>
            <a:solidFill>
              <a:srgbClr val="FF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65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5869" name="文本框 31"/>
            <p:cNvSpPr txBox="1">
              <a:spLocks noChangeArrowheads="1"/>
            </p:cNvSpPr>
            <p:nvPr/>
          </p:nvSpPr>
          <p:spPr bwMode="auto">
            <a:xfrm>
              <a:off x="9011388" y="2703650"/>
              <a:ext cx="2522537" cy="1059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4000"/>
                </a:lnSpc>
                <a:buFont typeface="Arial" panose="020B0604020202020204" pitchFamily="34" charset="0"/>
                <a:buNone/>
              </a:pPr>
              <a:r>
                <a:rPr lang="zh-CN" altLang="en-US" sz="295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补助</a:t>
              </a:r>
              <a:endParaRPr lang="en-US" altLang="zh-CN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ts val="4000"/>
                </a:lnSpc>
                <a:buFont typeface="Arial" panose="020B0604020202020204" pitchFamily="34" charset="0"/>
                <a:buNone/>
              </a:pPr>
              <a:r>
                <a:rPr lang="zh-CN" altLang="en-US" sz="295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津贴</a:t>
              </a:r>
              <a:endParaRPr lang="zh-CN" altLang="en-US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874" name="Group 4"/>
            <p:cNvGrpSpPr/>
            <p:nvPr/>
          </p:nvGrpSpPr>
          <p:grpSpPr bwMode="auto">
            <a:xfrm>
              <a:off x="10658150" y="1683425"/>
              <a:ext cx="825500" cy="776288"/>
              <a:chOff x="0" y="0"/>
              <a:chExt cx="796" cy="747"/>
            </a:xfrm>
          </p:grpSpPr>
          <p:sp>
            <p:nvSpPr>
              <p:cNvPr id="33825" name="Line 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0"/>
              </a:xfrm>
              <a:prstGeom prst="line">
                <a:avLst/>
              </a:prstGeom>
              <a:noFill/>
              <a:ln w="15875">
                <a:solidFill>
                  <a:srgbClr val="449FDB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3826" name="Freeform 6"/>
              <p:cNvSpPr>
                <a:spLocks noEditPoints="1"/>
              </p:cNvSpPr>
              <p:nvPr/>
            </p:nvSpPr>
            <p:spPr bwMode="auto">
              <a:xfrm>
                <a:off x="0" y="50"/>
                <a:ext cx="796" cy="697"/>
              </a:xfrm>
              <a:custGeom>
                <a:avLst/>
                <a:gdLst>
                  <a:gd name="T0" fmla="*/ 796 w 796"/>
                  <a:gd name="T1" fmla="*/ 597 h 697"/>
                  <a:gd name="T2" fmla="*/ 796 w 796"/>
                  <a:gd name="T3" fmla="*/ 0 h 697"/>
                  <a:gd name="T4" fmla="*/ 0 w 796"/>
                  <a:gd name="T5" fmla="*/ 0 h 697"/>
                  <a:gd name="T6" fmla="*/ 0 w 796"/>
                  <a:gd name="T7" fmla="*/ 597 h 697"/>
                  <a:gd name="T8" fmla="*/ 348 w 796"/>
                  <a:gd name="T9" fmla="*/ 597 h 697"/>
                  <a:gd name="T10" fmla="*/ 348 w 796"/>
                  <a:gd name="T11" fmla="*/ 647 h 697"/>
                  <a:gd name="T12" fmla="*/ 200 w 796"/>
                  <a:gd name="T13" fmla="*/ 647 h 697"/>
                  <a:gd name="T14" fmla="*/ 200 w 796"/>
                  <a:gd name="T15" fmla="*/ 697 h 697"/>
                  <a:gd name="T16" fmla="*/ 599 w 796"/>
                  <a:gd name="T17" fmla="*/ 697 h 697"/>
                  <a:gd name="T18" fmla="*/ 599 w 796"/>
                  <a:gd name="T19" fmla="*/ 647 h 697"/>
                  <a:gd name="T20" fmla="*/ 448 w 796"/>
                  <a:gd name="T21" fmla="*/ 647 h 697"/>
                  <a:gd name="T22" fmla="*/ 448 w 796"/>
                  <a:gd name="T23" fmla="*/ 597 h 697"/>
                  <a:gd name="T24" fmla="*/ 796 w 796"/>
                  <a:gd name="T25" fmla="*/ 597 h 697"/>
                  <a:gd name="T26" fmla="*/ 100 w 796"/>
                  <a:gd name="T27" fmla="*/ 101 h 697"/>
                  <a:gd name="T28" fmla="*/ 696 w 796"/>
                  <a:gd name="T29" fmla="*/ 101 h 697"/>
                  <a:gd name="T30" fmla="*/ 696 w 796"/>
                  <a:gd name="T31" fmla="*/ 499 h 697"/>
                  <a:gd name="T32" fmla="*/ 100 w 796"/>
                  <a:gd name="T33" fmla="*/ 499 h 697"/>
                  <a:gd name="T34" fmla="*/ 100 w 796"/>
                  <a:gd name="T35" fmla="*/ 101 h 69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6" h="697">
                    <a:moveTo>
                      <a:pt x="796" y="597"/>
                    </a:moveTo>
                    <a:lnTo>
                      <a:pt x="796" y="0"/>
                    </a:lnTo>
                    <a:lnTo>
                      <a:pt x="0" y="0"/>
                    </a:lnTo>
                    <a:lnTo>
                      <a:pt x="0" y="597"/>
                    </a:lnTo>
                    <a:lnTo>
                      <a:pt x="348" y="597"/>
                    </a:lnTo>
                    <a:lnTo>
                      <a:pt x="348" y="647"/>
                    </a:lnTo>
                    <a:lnTo>
                      <a:pt x="200" y="647"/>
                    </a:lnTo>
                    <a:lnTo>
                      <a:pt x="200" y="697"/>
                    </a:lnTo>
                    <a:lnTo>
                      <a:pt x="599" y="697"/>
                    </a:lnTo>
                    <a:lnTo>
                      <a:pt x="599" y="647"/>
                    </a:lnTo>
                    <a:lnTo>
                      <a:pt x="448" y="647"/>
                    </a:lnTo>
                    <a:lnTo>
                      <a:pt x="448" y="597"/>
                    </a:lnTo>
                    <a:lnTo>
                      <a:pt x="796" y="597"/>
                    </a:lnTo>
                    <a:close/>
                    <a:moveTo>
                      <a:pt x="100" y="101"/>
                    </a:moveTo>
                    <a:lnTo>
                      <a:pt x="696" y="101"/>
                    </a:lnTo>
                    <a:lnTo>
                      <a:pt x="696" y="499"/>
                    </a:lnTo>
                    <a:lnTo>
                      <a:pt x="100" y="499"/>
                    </a:lnTo>
                    <a:lnTo>
                      <a:pt x="100" y="1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100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13444" y="4077093"/>
            <a:ext cx="2949984" cy="2437671"/>
            <a:chOff x="486513" y="3865900"/>
            <a:chExt cx="2797175" cy="2311400"/>
          </a:xfrm>
        </p:grpSpPr>
        <p:sp>
          <p:nvSpPr>
            <p:cNvPr id="35860" name="矩形 16"/>
            <p:cNvSpPr>
              <a:spLocks noChangeArrowheads="1"/>
            </p:cNvSpPr>
            <p:nvPr/>
          </p:nvSpPr>
          <p:spPr bwMode="auto">
            <a:xfrm>
              <a:off x="486513" y="3865900"/>
              <a:ext cx="2797175" cy="2311400"/>
            </a:xfrm>
            <a:prstGeom prst="rect">
              <a:avLst/>
            </a:prstGeom>
            <a:solidFill>
              <a:srgbClr val="47D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65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24625" y="3970075"/>
              <a:ext cx="2527100" cy="2042169"/>
              <a:chOff x="624625" y="3970075"/>
              <a:chExt cx="2527100" cy="2042169"/>
            </a:xfrm>
          </p:grpSpPr>
          <p:sp>
            <p:nvSpPr>
              <p:cNvPr id="35871" name="文本框 33"/>
              <p:cNvSpPr txBox="1">
                <a:spLocks noChangeArrowheads="1"/>
              </p:cNvSpPr>
              <p:nvPr/>
            </p:nvSpPr>
            <p:spPr bwMode="auto">
              <a:xfrm>
                <a:off x="624625" y="4953138"/>
                <a:ext cx="2520950" cy="1059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buFont typeface="Arial" panose="020B0604020202020204" pitchFamily="34" charset="0"/>
                  <a:buNone/>
                </a:pPr>
                <a:r>
                  <a:rPr lang="zh-CN" altLang="en-US" sz="295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基本工资</a:t>
                </a:r>
                <a:endParaRPr lang="en-US" altLang="zh-CN" sz="295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ts val="4000"/>
                  </a:lnSpc>
                  <a:buFont typeface="Arial" panose="020B0604020202020204" pitchFamily="34" charset="0"/>
                  <a:buNone/>
                </a:pPr>
                <a:r>
                  <a:rPr lang="zh-CN" altLang="en-US" sz="295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岗位工资</a:t>
                </a:r>
                <a:endParaRPr lang="zh-CN" altLang="en-US" sz="295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5877" name="Group 9"/>
              <p:cNvGrpSpPr/>
              <p:nvPr/>
            </p:nvGrpSpPr>
            <p:grpSpPr bwMode="auto">
              <a:xfrm>
                <a:off x="2081750" y="3970075"/>
                <a:ext cx="1069975" cy="949325"/>
                <a:chOff x="0" y="0"/>
                <a:chExt cx="741" cy="656"/>
              </a:xfrm>
            </p:grpSpPr>
            <p:sp>
              <p:nvSpPr>
                <p:cNvPr id="33823" name="Line 10"/>
                <p:cNvSpPr>
                  <a:spLocks noChangeShapeType="1"/>
                </p:cNvSpPr>
                <p:nvPr/>
              </p:nvSpPr>
              <p:spPr bwMode="auto">
                <a:xfrm>
                  <a:off x="741" y="0"/>
                  <a:ext cx="0" cy="0"/>
                </a:xfrm>
                <a:prstGeom prst="line">
                  <a:avLst/>
                </a:prstGeom>
                <a:noFill/>
                <a:ln w="15875">
                  <a:solidFill>
                    <a:srgbClr val="449FDB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00"/>
                </a:p>
              </p:txBody>
            </p:sp>
            <p:sp>
              <p:nvSpPr>
                <p:cNvPr id="33824" name="Freeform 11"/>
                <p:cNvSpPr>
                  <a:spLocks noEditPoints="1"/>
                </p:cNvSpPr>
                <p:nvPr/>
              </p:nvSpPr>
              <p:spPr bwMode="auto">
                <a:xfrm>
                  <a:off x="0" y="44"/>
                  <a:ext cx="675" cy="612"/>
                </a:xfrm>
                <a:custGeom>
                  <a:avLst/>
                  <a:gdLst>
                    <a:gd name="T0" fmla="*/ 15013 w 286"/>
                    <a:gd name="T1" fmla="*/ 14589 h 259"/>
                    <a:gd name="T2" fmla="*/ 14645 w 286"/>
                    <a:gd name="T3" fmla="*/ 13473 h 259"/>
                    <a:gd name="T4" fmla="*/ 16037 w 286"/>
                    <a:gd name="T5" fmla="*/ 10820 h 259"/>
                    <a:gd name="T6" fmla="*/ 16422 w 286"/>
                    <a:gd name="T7" fmla="*/ 8603 h 259"/>
                    <a:gd name="T8" fmla="*/ 13096 w 286"/>
                    <a:gd name="T9" fmla="*/ 3986 h 259"/>
                    <a:gd name="T10" fmla="*/ 9743 w 286"/>
                    <a:gd name="T11" fmla="*/ 8603 h 259"/>
                    <a:gd name="T12" fmla="*/ 10177 w 286"/>
                    <a:gd name="T13" fmla="*/ 10820 h 259"/>
                    <a:gd name="T14" fmla="*/ 11569 w 286"/>
                    <a:gd name="T15" fmla="*/ 13473 h 259"/>
                    <a:gd name="T16" fmla="*/ 11135 w 286"/>
                    <a:gd name="T17" fmla="*/ 14589 h 259"/>
                    <a:gd name="T18" fmla="*/ 5270 w 286"/>
                    <a:gd name="T19" fmla="*/ 19078 h 259"/>
                    <a:gd name="T20" fmla="*/ 20944 w 286"/>
                    <a:gd name="T21" fmla="*/ 19078 h 259"/>
                    <a:gd name="T22" fmla="*/ 15013 w 286"/>
                    <a:gd name="T23" fmla="*/ 14589 h 259"/>
                    <a:gd name="T24" fmla="*/ 7047 w 286"/>
                    <a:gd name="T25" fmla="*/ 14964 h 259"/>
                    <a:gd name="T26" fmla="*/ 9965 w 286"/>
                    <a:gd name="T27" fmla="*/ 13563 h 259"/>
                    <a:gd name="T28" fmla="*/ 8990 w 286"/>
                    <a:gd name="T29" fmla="*/ 11713 h 259"/>
                    <a:gd name="T30" fmla="*/ 8284 w 286"/>
                    <a:gd name="T31" fmla="*/ 10591 h 259"/>
                    <a:gd name="T32" fmla="*/ 8126 w 286"/>
                    <a:gd name="T33" fmla="*/ 9197 h 259"/>
                    <a:gd name="T34" fmla="*/ 8412 w 286"/>
                    <a:gd name="T35" fmla="*/ 8258 h 259"/>
                    <a:gd name="T36" fmla="*/ 9424 w 286"/>
                    <a:gd name="T37" fmla="*/ 4048 h 259"/>
                    <a:gd name="T38" fmla="*/ 11270 w 286"/>
                    <a:gd name="T39" fmla="*/ 2954 h 259"/>
                    <a:gd name="T40" fmla="*/ 7847 w 286"/>
                    <a:gd name="T41" fmla="*/ 0 h 259"/>
                    <a:gd name="T42" fmla="*/ 4534 w 286"/>
                    <a:gd name="T43" fmla="*/ 4712 h 259"/>
                    <a:gd name="T44" fmla="*/ 4902 w 286"/>
                    <a:gd name="T45" fmla="*/ 6862 h 259"/>
                    <a:gd name="T46" fmla="*/ 6299 w 286"/>
                    <a:gd name="T47" fmla="*/ 9513 h 259"/>
                    <a:gd name="T48" fmla="*/ 5926 w 286"/>
                    <a:gd name="T49" fmla="*/ 10591 h 259"/>
                    <a:gd name="T50" fmla="*/ 0 w 286"/>
                    <a:gd name="T51" fmla="*/ 15092 h 259"/>
                    <a:gd name="T52" fmla="*/ 6729 w 286"/>
                    <a:gd name="T53" fmla="*/ 15092 h 259"/>
                    <a:gd name="T54" fmla="*/ 7047 w 286"/>
                    <a:gd name="T55" fmla="*/ 14964 h 25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286" h="259">
                      <a:moveTo>
                        <a:pt x="205" y="198"/>
                      </a:moveTo>
                      <a:cubicBezTo>
                        <a:pt x="200" y="197"/>
                        <a:pt x="200" y="183"/>
                        <a:pt x="200" y="183"/>
                      </a:cubicBezTo>
                      <a:cubicBezTo>
                        <a:pt x="200" y="183"/>
                        <a:pt x="215" y="167"/>
                        <a:pt x="219" y="147"/>
                      </a:cubicBezTo>
                      <a:cubicBezTo>
                        <a:pt x="228" y="147"/>
                        <a:pt x="234" y="125"/>
                        <a:pt x="224" y="117"/>
                      </a:cubicBezTo>
                      <a:cubicBezTo>
                        <a:pt x="225" y="109"/>
                        <a:pt x="236" y="54"/>
                        <a:pt x="179" y="54"/>
                      </a:cubicBezTo>
                      <a:cubicBezTo>
                        <a:pt x="121" y="54"/>
                        <a:pt x="133" y="109"/>
                        <a:pt x="133" y="117"/>
                      </a:cubicBezTo>
                      <a:cubicBezTo>
                        <a:pt x="124" y="125"/>
                        <a:pt x="130" y="147"/>
                        <a:pt x="139" y="147"/>
                      </a:cubicBezTo>
                      <a:cubicBezTo>
                        <a:pt x="142" y="167"/>
                        <a:pt x="158" y="183"/>
                        <a:pt x="158" y="183"/>
                      </a:cubicBezTo>
                      <a:cubicBezTo>
                        <a:pt x="158" y="183"/>
                        <a:pt x="158" y="197"/>
                        <a:pt x="152" y="198"/>
                      </a:cubicBezTo>
                      <a:cubicBezTo>
                        <a:pt x="135" y="201"/>
                        <a:pt x="72" y="228"/>
                        <a:pt x="72" y="259"/>
                      </a:cubicBezTo>
                      <a:cubicBezTo>
                        <a:pt x="286" y="259"/>
                        <a:pt x="286" y="259"/>
                        <a:pt x="286" y="259"/>
                      </a:cubicBezTo>
                      <a:cubicBezTo>
                        <a:pt x="286" y="228"/>
                        <a:pt x="222" y="201"/>
                        <a:pt x="205" y="198"/>
                      </a:cubicBezTo>
                      <a:close/>
                      <a:moveTo>
                        <a:pt x="96" y="203"/>
                      </a:moveTo>
                      <a:cubicBezTo>
                        <a:pt x="108" y="195"/>
                        <a:pt x="123" y="188"/>
                        <a:pt x="136" y="184"/>
                      </a:cubicBezTo>
                      <a:cubicBezTo>
                        <a:pt x="131" y="178"/>
                        <a:pt x="126" y="169"/>
                        <a:pt x="123" y="159"/>
                      </a:cubicBezTo>
                      <a:cubicBezTo>
                        <a:pt x="119" y="156"/>
                        <a:pt x="115" y="151"/>
                        <a:pt x="113" y="144"/>
                      </a:cubicBezTo>
                      <a:cubicBezTo>
                        <a:pt x="111" y="138"/>
                        <a:pt x="110" y="131"/>
                        <a:pt x="111" y="125"/>
                      </a:cubicBezTo>
                      <a:cubicBezTo>
                        <a:pt x="111" y="120"/>
                        <a:pt x="113" y="116"/>
                        <a:pt x="115" y="112"/>
                      </a:cubicBezTo>
                      <a:cubicBezTo>
                        <a:pt x="113" y="99"/>
                        <a:pt x="113" y="74"/>
                        <a:pt x="129" y="55"/>
                      </a:cubicBezTo>
                      <a:cubicBezTo>
                        <a:pt x="136" y="48"/>
                        <a:pt x="144" y="43"/>
                        <a:pt x="154" y="40"/>
                      </a:cubicBezTo>
                      <a:cubicBezTo>
                        <a:pt x="152" y="22"/>
                        <a:pt x="143" y="0"/>
                        <a:pt x="107" y="0"/>
                      </a:cubicBezTo>
                      <a:cubicBezTo>
                        <a:pt x="50" y="0"/>
                        <a:pt x="61" y="56"/>
                        <a:pt x="62" y="64"/>
                      </a:cubicBezTo>
                      <a:cubicBezTo>
                        <a:pt x="52" y="71"/>
                        <a:pt x="58" y="93"/>
                        <a:pt x="67" y="93"/>
                      </a:cubicBezTo>
                      <a:cubicBezTo>
                        <a:pt x="71" y="114"/>
                        <a:pt x="86" y="129"/>
                        <a:pt x="86" y="129"/>
                      </a:cubicBezTo>
                      <a:cubicBezTo>
                        <a:pt x="86" y="129"/>
                        <a:pt x="86" y="143"/>
                        <a:pt x="81" y="144"/>
                      </a:cubicBezTo>
                      <a:cubicBezTo>
                        <a:pt x="64" y="147"/>
                        <a:pt x="0" y="175"/>
                        <a:pt x="0" y="205"/>
                      </a:cubicBezTo>
                      <a:cubicBezTo>
                        <a:pt x="92" y="205"/>
                        <a:pt x="92" y="205"/>
                        <a:pt x="92" y="205"/>
                      </a:cubicBezTo>
                      <a:cubicBezTo>
                        <a:pt x="93" y="205"/>
                        <a:pt x="95" y="204"/>
                        <a:pt x="96" y="2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00"/>
                </a:p>
              </p:txBody>
            </p:sp>
          </p:grpSp>
        </p:grpSp>
      </p:grpSp>
      <p:grpSp>
        <p:nvGrpSpPr>
          <p:cNvPr id="8" name="组合 7"/>
          <p:cNvGrpSpPr/>
          <p:nvPr/>
        </p:nvGrpSpPr>
        <p:grpSpPr>
          <a:xfrm>
            <a:off x="6411736" y="4077093"/>
            <a:ext cx="2948310" cy="2437671"/>
            <a:chOff x="6079275" y="3865900"/>
            <a:chExt cx="2795588" cy="2311400"/>
          </a:xfrm>
        </p:grpSpPr>
        <p:sp>
          <p:nvSpPr>
            <p:cNvPr id="35857" name="矩形 21"/>
            <p:cNvSpPr>
              <a:spLocks noChangeArrowheads="1"/>
            </p:cNvSpPr>
            <p:nvPr/>
          </p:nvSpPr>
          <p:spPr bwMode="auto">
            <a:xfrm>
              <a:off x="6079275" y="3865900"/>
              <a:ext cx="2795588" cy="2311400"/>
            </a:xfrm>
            <a:prstGeom prst="rect">
              <a:avLst/>
            </a:prstGeom>
            <a:solidFill>
              <a:srgbClr val="40C6F2"/>
            </a:solidFill>
            <a:ln w="12700">
              <a:solidFill>
                <a:srgbClr val="40C6F2"/>
              </a:solidFill>
              <a:miter lim="800000"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65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15801" y="4010363"/>
              <a:ext cx="2522537" cy="2009818"/>
              <a:chOff x="6215801" y="4010363"/>
              <a:chExt cx="2522537" cy="2009818"/>
            </a:xfrm>
          </p:grpSpPr>
          <p:sp>
            <p:nvSpPr>
              <p:cNvPr id="35873" name="文本框 35"/>
              <p:cNvSpPr txBox="1">
                <a:spLocks noChangeArrowheads="1"/>
              </p:cNvSpPr>
              <p:nvPr/>
            </p:nvSpPr>
            <p:spPr bwMode="auto">
              <a:xfrm>
                <a:off x="6215801" y="4961075"/>
                <a:ext cx="2522537" cy="1059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4000"/>
                  </a:lnSpc>
                  <a:buFont typeface="Arial" panose="020B0604020202020204" pitchFamily="34" charset="0"/>
                  <a:buNone/>
                </a:pPr>
                <a:r>
                  <a:rPr lang="zh-CN" altLang="en-US" sz="295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提成</a:t>
                </a:r>
                <a:endParaRPr lang="en-US" altLang="zh-CN" sz="295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ts val="4000"/>
                  </a:lnSpc>
                  <a:buFont typeface="Arial" panose="020B0604020202020204" pitchFamily="34" charset="0"/>
                  <a:buNone/>
                </a:pPr>
                <a:r>
                  <a:rPr lang="zh-CN" altLang="en-US" sz="295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奖金</a:t>
                </a:r>
                <a:endParaRPr lang="zh-CN" altLang="en-US" sz="295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83" name="Freeform 15"/>
              <p:cNvSpPr>
                <a:spLocks noEditPoints="1"/>
              </p:cNvSpPr>
              <p:nvPr/>
            </p:nvSpPr>
            <p:spPr bwMode="auto">
              <a:xfrm>
                <a:off x="8079000" y="4010363"/>
                <a:ext cx="590550" cy="854075"/>
              </a:xfrm>
              <a:custGeom>
                <a:avLst/>
                <a:gdLst>
                  <a:gd name="T0" fmla="*/ 2147483647 w 222"/>
                  <a:gd name="T1" fmla="*/ 0 h 322"/>
                  <a:gd name="T2" fmla="*/ 0 w 222"/>
                  <a:gd name="T3" fmla="*/ 2147483647 h 322"/>
                  <a:gd name="T4" fmla="*/ 2147483647 w 222"/>
                  <a:gd name="T5" fmla="*/ 2147483647 h 322"/>
                  <a:gd name="T6" fmla="*/ 2147483647 w 222"/>
                  <a:gd name="T7" fmla="*/ 2147483647 h 322"/>
                  <a:gd name="T8" fmla="*/ 2147483647 w 222"/>
                  <a:gd name="T9" fmla="*/ 2147483647 h 322"/>
                  <a:gd name="T10" fmla="*/ 2147483647 w 222"/>
                  <a:gd name="T11" fmla="*/ 2147483647 h 322"/>
                  <a:gd name="T12" fmla="*/ 2147483647 w 222"/>
                  <a:gd name="T13" fmla="*/ 0 h 322"/>
                  <a:gd name="T14" fmla="*/ 2147483647 w 222"/>
                  <a:gd name="T15" fmla="*/ 2147483647 h 322"/>
                  <a:gd name="T16" fmla="*/ 2147483647 w 222"/>
                  <a:gd name="T17" fmla="*/ 2147483647 h 322"/>
                  <a:gd name="T18" fmla="*/ 2147483647 w 222"/>
                  <a:gd name="T19" fmla="*/ 2147483647 h 322"/>
                  <a:gd name="T20" fmla="*/ 2147483647 w 222"/>
                  <a:gd name="T21" fmla="*/ 2147483647 h 322"/>
                  <a:gd name="T22" fmla="*/ 2147483647 w 222"/>
                  <a:gd name="T23" fmla="*/ 2147483647 h 322"/>
                  <a:gd name="T24" fmla="*/ 2147483647 w 222"/>
                  <a:gd name="T25" fmla="*/ 2147483647 h 322"/>
                  <a:gd name="T26" fmla="*/ 2147483647 w 222"/>
                  <a:gd name="T27" fmla="*/ 2147483647 h 322"/>
                  <a:gd name="T28" fmla="*/ 2147483647 w 222"/>
                  <a:gd name="T29" fmla="*/ 2147483647 h 322"/>
                  <a:gd name="T30" fmla="*/ 2147483647 w 222"/>
                  <a:gd name="T31" fmla="*/ 2147483647 h 322"/>
                  <a:gd name="T32" fmla="*/ 2147483647 w 222"/>
                  <a:gd name="T33" fmla="*/ 2147483647 h 322"/>
                  <a:gd name="T34" fmla="*/ 2147483647 w 222"/>
                  <a:gd name="T35" fmla="*/ 2147483647 h 322"/>
                  <a:gd name="T36" fmla="*/ 2147483647 w 222"/>
                  <a:gd name="T37" fmla="*/ 2147483647 h 322"/>
                  <a:gd name="T38" fmla="*/ 2147483647 w 222"/>
                  <a:gd name="T39" fmla="*/ 2147483647 h 322"/>
                  <a:gd name="T40" fmla="*/ 2147483647 w 222"/>
                  <a:gd name="T41" fmla="*/ 2147483647 h 322"/>
                  <a:gd name="T42" fmla="*/ 2147483647 w 222"/>
                  <a:gd name="T43" fmla="*/ 2147483647 h 322"/>
                  <a:gd name="T44" fmla="*/ 2147483647 w 222"/>
                  <a:gd name="T45" fmla="*/ 2147483647 h 322"/>
                  <a:gd name="T46" fmla="*/ 2147483647 w 222"/>
                  <a:gd name="T47" fmla="*/ 2147483647 h 322"/>
                  <a:gd name="T48" fmla="*/ 2147483647 w 222"/>
                  <a:gd name="T49" fmla="*/ 2147483647 h 322"/>
                  <a:gd name="T50" fmla="*/ 2147483647 w 222"/>
                  <a:gd name="T51" fmla="*/ 2147483647 h 322"/>
                  <a:gd name="T52" fmla="*/ 2147483647 w 222"/>
                  <a:gd name="T53" fmla="*/ 2147483647 h 322"/>
                  <a:gd name="T54" fmla="*/ 2147483647 w 222"/>
                  <a:gd name="T55" fmla="*/ 2147483647 h 322"/>
                  <a:gd name="T56" fmla="*/ 2147483647 w 222"/>
                  <a:gd name="T57" fmla="*/ 2147483647 h 322"/>
                  <a:gd name="T58" fmla="*/ 2147483647 w 222"/>
                  <a:gd name="T59" fmla="*/ 2147483647 h 322"/>
                  <a:gd name="T60" fmla="*/ 2147483647 w 222"/>
                  <a:gd name="T61" fmla="*/ 2147483647 h 322"/>
                  <a:gd name="T62" fmla="*/ 2147483647 w 222"/>
                  <a:gd name="T63" fmla="*/ 2147483647 h 322"/>
                  <a:gd name="T64" fmla="*/ 2147483647 w 222"/>
                  <a:gd name="T65" fmla="*/ 2147483647 h 322"/>
                  <a:gd name="T66" fmla="*/ 2147483647 w 222"/>
                  <a:gd name="T67" fmla="*/ 2147483647 h 322"/>
                  <a:gd name="T68" fmla="*/ 2147483647 w 222"/>
                  <a:gd name="T69" fmla="*/ 2147483647 h 322"/>
                  <a:gd name="T70" fmla="*/ 2147483647 w 222"/>
                  <a:gd name="T71" fmla="*/ 2147483647 h 322"/>
                  <a:gd name="T72" fmla="*/ 2147483647 w 222"/>
                  <a:gd name="T73" fmla="*/ 2147483647 h 322"/>
                  <a:gd name="T74" fmla="*/ 2147483647 w 222"/>
                  <a:gd name="T75" fmla="*/ 2147483647 h 32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22" h="322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51"/>
                      <a:pt x="37" y="194"/>
                      <a:pt x="51" y="232"/>
                    </a:cubicBezTo>
                    <a:cubicBezTo>
                      <a:pt x="71" y="288"/>
                      <a:pt x="69" y="322"/>
                      <a:pt x="111" y="322"/>
                    </a:cubicBezTo>
                    <a:cubicBezTo>
                      <a:pt x="154" y="322"/>
                      <a:pt x="151" y="288"/>
                      <a:pt x="171" y="232"/>
                    </a:cubicBezTo>
                    <a:cubicBezTo>
                      <a:pt x="185" y="194"/>
                      <a:pt x="222" y="151"/>
                      <a:pt x="222" y="111"/>
                    </a:cubicBezTo>
                    <a:cubicBezTo>
                      <a:pt x="222" y="50"/>
                      <a:pt x="172" y="0"/>
                      <a:pt x="111" y="0"/>
                    </a:cubicBezTo>
                    <a:close/>
                    <a:moveTo>
                      <a:pt x="137" y="273"/>
                    </a:moveTo>
                    <a:cubicBezTo>
                      <a:pt x="87" y="280"/>
                      <a:pt x="87" y="280"/>
                      <a:pt x="87" y="280"/>
                    </a:cubicBezTo>
                    <a:cubicBezTo>
                      <a:pt x="85" y="275"/>
                      <a:pt x="84" y="269"/>
                      <a:pt x="81" y="261"/>
                    </a:cubicBezTo>
                    <a:cubicBezTo>
                      <a:pt x="81" y="261"/>
                      <a:pt x="81" y="260"/>
                      <a:pt x="81" y="260"/>
                    </a:cubicBezTo>
                    <a:cubicBezTo>
                      <a:pt x="143" y="253"/>
                      <a:pt x="143" y="253"/>
                      <a:pt x="143" y="253"/>
                    </a:cubicBezTo>
                    <a:cubicBezTo>
                      <a:pt x="142" y="256"/>
                      <a:pt x="142" y="259"/>
                      <a:pt x="141" y="261"/>
                    </a:cubicBezTo>
                    <a:cubicBezTo>
                      <a:pt x="139" y="266"/>
                      <a:pt x="138" y="270"/>
                      <a:pt x="137" y="273"/>
                    </a:cubicBezTo>
                    <a:close/>
                    <a:moveTo>
                      <a:pt x="78" y="251"/>
                    </a:moveTo>
                    <a:cubicBezTo>
                      <a:pt x="76" y="245"/>
                      <a:pt x="74" y="238"/>
                      <a:pt x="72" y="231"/>
                    </a:cubicBezTo>
                    <a:cubicBezTo>
                      <a:pt x="150" y="231"/>
                      <a:pt x="150" y="231"/>
                      <a:pt x="150" y="231"/>
                    </a:cubicBezTo>
                    <a:cubicBezTo>
                      <a:pt x="149" y="235"/>
                      <a:pt x="148" y="239"/>
                      <a:pt x="147" y="242"/>
                    </a:cubicBezTo>
                    <a:lnTo>
                      <a:pt x="78" y="251"/>
                    </a:lnTo>
                    <a:close/>
                    <a:moveTo>
                      <a:pt x="111" y="302"/>
                    </a:moveTo>
                    <a:cubicBezTo>
                      <a:pt x="101" y="302"/>
                      <a:pt x="96" y="301"/>
                      <a:pt x="91" y="289"/>
                    </a:cubicBez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27" y="301"/>
                      <a:pt x="123" y="302"/>
                      <a:pt x="111" y="302"/>
                    </a:cubicBezTo>
                    <a:close/>
                    <a:moveTo>
                      <a:pt x="158" y="211"/>
                    </a:moveTo>
                    <a:cubicBezTo>
                      <a:pt x="64" y="211"/>
                      <a:pt x="64" y="211"/>
                      <a:pt x="64" y="211"/>
                    </a:cubicBezTo>
                    <a:cubicBezTo>
                      <a:pt x="59" y="200"/>
                      <a:pt x="53" y="190"/>
                      <a:pt x="47" y="179"/>
                    </a:cubicBezTo>
                    <a:cubicBezTo>
                      <a:pt x="34" y="155"/>
                      <a:pt x="20" y="131"/>
                      <a:pt x="20" y="111"/>
                    </a:cubicBezTo>
                    <a:cubicBezTo>
                      <a:pt x="20" y="61"/>
                      <a:pt x="61" y="20"/>
                      <a:pt x="111" y="20"/>
                    </a:cubicBezTo>
                    <a:cubicBezTo>
                      <a:pt x="161" y="20"/>
                      <a:pt x="202" y="61"/>
                      <a:pt x="202" y="111"/>
                    </a:cubicBezTo>
                    <a:cubicBezTo>
                      <a:pt x="202" y="131"/>
                      <a:pt x="188" y="155"/>
                      <a:pt x="175" y="179"/>
                    </a:cubicBezTo>
                    <a:cubicBezTo>
                      <a:pt x="169" y="190"/>
                      <a:pt x="163" y="201"/>
                      <a:pt x="158" y="211"/>
                    </a:cubicBezTo>
                    <a:close/>
                    <a:moveTo>
                      <a:pt x="111" y="50"/>
                    </a:moveTo>
                    <a:cubicBezTo>
                      <a:pt x="114" y="50"/>
                      <a:pt x="116" y="53"/>
                      <a:pt x="116" y="55"/>
                    </a:cubicBezTo>
                    <a:cubicBezTo>
                      <a:pt x="116" y="58"/>
                      <a:pt x="114" y="60"/>
                      <a:pt x="111" y="60"/>
                    </a:cubicBezTo>
                    <a:cubicBezTo>
                      <a:pt x="83" y="60"/>
                      <a:pt x="61" y="83"/>
                      <a:pt x="61" y="111"/>
                    </a:cubicBezTo>
                    <a:cubicBezTo>
                      <a:pt x="61" y="113"/>
                      <a:pt x="58" y="116"/>
                      <a:pt x="56" y="116"/>
                    </a:cubicBezTo>
                    <a:cubicBezTo>
                      <a:pt x="53" y="116"/>
                      <a:pt x="51" y="113"/>
                      <a:pt x="51" y="111"/>
                    </a:cubicBezTo>
                    <a:cubicBezTo>
                      <a:pt x="51" y="77"/>
                      <a:pt x="78" y="50"/>
                      <a:pt x="111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100"/>
              </a:p>
            </p:txBody>
          </p:sp>
        </p:grpSp>
      </p:grpSp>
      <p:sp>
        <p:nvSpPr>
          <p:cNvPr id="36" name="文本框 34"/>
          <p:cNvSpPr txBox="1"/>
          <p:nvPr/>
        </p:nvSpPr>
        <p:spPr>
          <a:xfrm>
            <a:off x="668655" y="365760"/>
            <a:ext cx="4966970" cy="7556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薪资组成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463427" y="1632725"/>
            <a:ext cx="2948309" cy="2437671"/>
            <a:chOff x="3283688" y="1548150"/>
            <a:chExt cx="2795587" cy="2311400"/>
          </a:xfrm>
        </p:grpSpPr>
        <p:sp>
          <p:nvSpPr>
            <p:cNvPr id="35854" name="矩形 18"/>
            <p:cNvSpPr>
              <a:spLocks noChangeArrowheads="1"/>
            </p:cNvSpPr>
            <p:nvPr/>
          </p:nvSpPr>
          <p:spPr bwMode="auto">
            <a:xfrm>
              <a:off x="3283688" y="1548150"/>
              <a:ext cx="2795587" cy="2311400"/>
            </a:xfrm>
            <a:prstGeom prst="rect">
              <a:avLst/>
            </a:prstGeom>
            <a:solidFill>
              <a:srgbClr val="FF62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65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421006" y="1676639"/>
              <a:ext cx="2520950" cy="1544823"/>
              <a:chOff x="3421006" y="1676639"/>
              <a:chExt cx="2520950" cy="1544823"/>
            </a:xfrm>
          </p:grpSpPr>
          <p:sp>
            <p:nvSpPr>
              <p:cNvPr id="35867" name="文本框 29"/>
              <p:cNvSpPr txBox="1">
                <a:spLocks noChangeArrowheads="1"/>
              </p:cNvSpPr>
              <p:nvPr/>
            </p:nvSpPr>
            <p:spPr bwMode="auto">
              <a:xfrm>
                <a:off x="3421006" y="2703650"/>
                <a:ext cx="2520950" cy="51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295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绩效工资</a:t>
                </a:r>
                <a:endParaRPr lang="zh-CN" altLang="en-US" sz="295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8" name="Group 19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9950" y="1676639"/>
                <a:ext cx="870975" cy="921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8"/>
          <p:cNvSpPr>
            <a:spLocks noChangeArrowheads="1"/>
          </p:cNvSpPr>
          <p:nvPr/>
        </p:nvSpPr>
        <p:spPr bwMode="auto">
          <a:xfrm>
            <a:off x="436880" y="209550"/>
            <a:ext cx="7420610" cy="6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招聘岗位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初级开发工程师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1004570"/>
            <a:ext cx="8990330" cy="5741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8"/>
          <p:cNvSpPr>
            <a:spLocks noChangeArrowheads="1"/>
          </p:cNvSpPr>
          <p:nvPr/>
        </p:nvSpPr>
        <p:spPr bwMode="auto">
          <a:xfrm>
            <a:off x="436880" y="209550"/>
            <a:ext cx="6632575" cy="124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招聘岗位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级开发工程师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1327150"/>
            <a:ext cx="9739630" cy="5452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8"/>
          <p:cNvSpPr>
            <a:spLocks noChangeArrowheads="1"/>
          </p:cNvSpPr>
          <p:nvPr/>
        </p:nvSpPr>
        <p:spPr bwMode="auto">
          <a:xfrm>
            <a:off x="436880" y="209550"/>
            <a:ext cx="6632575" cy="6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招聘岗位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测试工程师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  <p:pic>
        <p:nvPicPr>
          <p:cNvPr id="41989" name="图片 4"/>
          <p:cNvPicPr>
            <a:picLocks noChangeAspect="1" noChangeArrowheads="1"/>
          </p:cNvPicPr>
          <p:nvPr/>
        </p:nvPicPr>
        <p:blipFill>
          <a:blip r:embed="rId2" cstate="print"/>
          <a:srcRect l="11919" t="43932" r="28847" b="6647"/>
          <a:stretch>
            <a:fillRect/>
          </a:stretch>
        </p:blipFill>
        <p:spPr bwMode="auto">
          <a:xfrm>
            <a:off x="1334770" y="1019810"/>
            <a:ext cx="9981565" cy="5873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8"/>
          <p:cNvSpPr>
            <a:spLocks noChangeArrowheads="1"/>
          </p:cNvSpPr>
          <p:nvPr/>
        </p:nvSpPr>
        <p:spPr bwMode="auto">
          <a:xfrm>
            <a:off x="436880" y="209550"/>
            <a:ext cx="6632575" cy="6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招聘岗位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运维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工程师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68680"/>
            <a:ext cx="9180195" cy="4323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95" y="5310505"/>
            <a:ext cx="9006205" cy="160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/>
          <p:cNvSpPr txBox="1"/>
          <p:nvPr/>
        </p:nvSpPr>
        <p:spPr>
          <a:xfrm>
            <a:off x="483235" y="525145"/>
            <a:ext cx="1823720" cy="735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 录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 Placeholder 11"/>
          <p:cNvSpPr txBox="1"/>
          <p:nvPr/>
        </p:nvSpPr>
        <p:spPr>
          <a:xfrm>
            <a:off x="3497007" y="5340761"/>
            <a:ext cx="2483520" cy="331300"/>
          </a:xfrm>
          <a:prstGeom prst="rect">
            <a:avLst/>
          </a:prstGeom>
        </p:spPr>
        <p:txBody>
          <a:bodyPr vert="horz" lIns="96423" tIns="48212" rIns="96423" bIns="48212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公司组织结构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Placeholder 11"/>
          <p:cNvSpPr txBox="1"/>
          <p:nvPr/>
        </p:nvSpPr>
        <p:spPr>
          <a:xfrm>
            <a:off x="6224270" y="5321935"/>
            <a:ext cx="3290570" cy="730250"/>
          </a:xfrm>
          <a:prstGeom prst="rect">
            <a:avLst/>
          </a:prstGeom>
        </p:spPr>
        <p:txBody>
          <a:bodyPr vert="horz" lIns="96423" tIns="48212" rIns="96423" bIns="48212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公司招聘流程及平台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Placeholder 11"/>
          <p:cNvSpPr txBox="1"/>
          <p:nvPr/>
        </p:nvSpPr>
        <p:spPr>
          <a:xfrm>
            <a:off x="9780905" y="5340985"/>
            <a:ext cx="3077845" cy="711200"/>
          </a:xfrm>
          <a:prstGeom prst="rect">
            <a:avLst/>
          </a:prstGeom>
        </p:spPr>
        <p:txBody>
          <a:bodyPr vert="horz" lIns="96423" tIns="48212" rIns="96423" bIns="48212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公司招聘岗位及薪资</a:t>
            </a:r>
            <a:endParaRPr lang="zh-CN" altLang="en-US" sz="1600" dirty="0">
              <a:solidFill>
                <a:srgbClr val="006A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rgbClr val="006A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25"/>
          <p:cNvSpPr/>
          <p:nvPr/>
        </p:nvSpPr>
        <p:spPr>
          <a:xfrm>
            <a:off x="1295191" y="2784218"/>
            <a:ext cx="1636872" cy="1636872"/>
          </a:xfrm>
          <a:prstGeom prst="ellipse">
            <a:avLst/>
          </a:prstGeom>
          <a:solidFill>
            <a:srgbClr val="006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 smtClean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lang="en-AU" sz="4400" dirty="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7" name="Group 42"/>
          <p:cNvGrpSpPr/>
          <p:nvPr/>
        </p:nvGrpSpPr>
        <p:grpSpPr>
          <a:xfrm>
            <a:off x="4009230" y="2784218"/>
            <a:ext cx="1636872" cy="1636872"/>
            <a:chOff x="3956297" y="2639898"/>
            <a:chExt cx="1552274" cy="1552274"/>
          </a:xfrm>
          <a:solidFill>
            <a:srgbClr val="1CB7F1"/>
          </a:solidFill>
        </p:grpSpPr>
        <p:sp>
          <p:nvSpPr>
            <p:cNvPr id="18" name="Oval 26"/>
            <p:cNvSpPr/>
            <p:nvPr/>
          </p:nvSpPr>
          <p:spPr>
            <a:xfrm>
              <a:off x="3956297" y="2639898"/>
              <a:ext cx="1552274" cy="15522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4400" dirty="0" smtClean="0"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02</a:t>
              </a:r>
              <a:endParaRPr lang="en-AU" sz="4400" dirty="0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4874627" y="3277303"/>
              <a:ext cx="48760" cy="100230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endParaRPr lang="en-US" sz="4400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24" name="Oval 27"/>
          <p:cNvSpPr/>
          <p:nvPr/>
        </p:nvSpPr>
        <p:spPr>
          <a:xfrm>
            <a:off x="7050927" y="2797889"/>
            <a:ext cx="1636872" cy="1636872"/>
          </a:xfrm>
          <a:prstGeom prst="ellipse">
            <a:avLst/>
          </a:prstGeom>
          <a:solidFill>
            <a:srgbClr val="006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 smtClean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03</a:t>
            </a:r>
            <a:endParaRPr lang="en-AU" sz="4400" dirty="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7" name="Oval 28"/>
          <p:cNvSpPr/>
          <p:nvPr/>
        </p:nvSpPr>
        <p:spPr>
          <a:xfrm>
            <a:off x="9928796" y="2797889"/>
            <a:ext cx="1636872" cy="1636872"/>
          </a:xfrm>
          <a:prstGeom prst="ellipse">
            <a:avLst/>
          </a:prstGeom>
          <a:solidFill>
            <a:srgbClr val="1C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 smtClean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04</a:t>
            </a:r>
            <a:endParaRPr lang="en-AU" sz="4400" dirty="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Text Placeholder 11"/>
          <p:cNvSpPr txBox="1"/>
          <p:nvPr/>
        </p:nvSpPr>
        <p:spPr>
          <a:xfrm>
            <a:off x="871917" y="5359811"/>
            <a:ext cx="2483520" cy="331300"/>
          </a:xfrm>
          <a:prstGeom prst="rect">
            <a:avLst/>
          </a:prstGeom>
        </p:spPr>
        <p:txBody>
          <a:bodyPr vert="horz" lIns="96423" tIns="48212" rIns="96423" bIns="48212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公司类型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668" y="195501"/>
            <a:ext cx="1162493" cy="106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8"/>
          <p:cNvSpPr>
            <a:spLocks noChangeArrowheads="1"/>
          </p:cNvSpPr>
          <p:nvPr/>
        </p:nvSpPr>
        <p:spPr bwMode="auto">
          <a:xfrm>
            <a:off x="436880" y="209550"/>
            <a:ext cx="6632575" cy="6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招聘岗位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实施工程师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  <p:pic>
        <p:nvPicPr>
          <p:cNvPr id="46085" name="图片 5"/>
          <p:cNvPicPr>
            <a:picLocks noChangeAspect="1" noChangeArrowheads="1"/>
          </p:cNvPicPr>
          <p:nvPr/>
        </p:nvPicPr>
        <p:blipFill>
          <a:blip r:embed="rId2" cstate="print"/>
          <a:srcRect l="12822" t="20518" r="31012" b="38437"/>
          <a:stretch>
            <a:fillRect/>
          </a:stretch>
        </p:blipFill>
        <p:spPr bwMode="auto">
          <a:xfrm>
            <a:off x="1581785" y="899160"/>
            <a:ext cx="9758680" cy="628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8"/>
          <p:cNvSpPr>
            <a:spLocks noChangeArrowheads="1"/>
          </p:cNvSpPr>
          <p:nvPr/>
        </p:nvSpPr>
        <p:spPr bwMode="auto">
          <a:xfrm>
            <a:off x="323215" y="224790"/>
            <a:ext cx="4599305" cy="6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职位薪资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73480"/>
            <a:ext cx="7616825" cy="3939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" y="5057140"/>
            <a:ext cx="11047730" cy="194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85365" y="862965"/>
            <a:ext cx="7346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全国前十城市招聘需求及薪资统计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3" y="-79"/>
            <a:ext cx="1162493" cy="106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95" y="1753235"/>
            <a:ext cx="10779760" cy="474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1"/>
          <p:cNvSpPr>
            <a:spLocks noChangeArrowheads="1"/>
          </p:cNvSpPr>
          <p:nvPr/>
        </p:nvSpPr>
        <p:spPr bwMode="auto">
          <a:xfrm>
            <a:off x="263144" y="140209"/>
            <a:ext cx="10193516" cy="139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63" tIns="45132" rIns="90263" bIns="45132" anchor="ctr"/>
          <a:lstStyle/>
          <a:p>
            <a:pPr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职 业 规 划</a:t>
            </a:r>
            <a:endParaRPr lang="zh-CN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3695735" y="1538902"/>
          <a:ext cx="8269849" cy="214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7" name="图示 36"/>
          <p:cNvGraphicFramePr/>
          <p:nvPr/>
        </p:nvGraphicFramePr>
        <p:xfrm>
          <a:off x="3695735" y="4022111"/>
          <a:ext cx="8269849" cy="214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1" name="组合 40"/>
          <p:cNvGrpSpPr/>
          <p:nvPr/>
        </p:nvGrpSpPr>
        <p:grpSpPr>
          <a:xfrm>
            <a:off x="1318301" y="2183826"/>
            <a:ext cx="2013088" cy="859899"/>
            <a:chOff x="156663" y="509598"/>
            <a:chExt cx="1960368" cy="679464"/>
          </a:xfrm>
        </p:grpSpPr>
        <p:sp>
          <p:nvSpPr>
            <p:cNvPr id="42" name="圆角矩形 41"/>
            <p:cNvSpPr/>
            <p:nvPr/>
          </p:nvSpPr>
          <p:spPr>
            <a:xfrm>
              <a:off x="156663" y="509598"/>
              <a:ext cx="1960368" cy="679464"/>
            </a:xfrm>
            <a:prstGeom prst="roundRect">
              <a:avLst/>
            </a:prstGeom>
            <a:solidFill>
              <a:srgbClr val="45B2A8"/>
            </a:solidFill>
            <a:ln w="381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圆角矩形 4"/>
            <p:cNvSpPr/>
            <p:nvPr/>
          </p:nvSpPr>
          <p:spPr>
            <a:xfrm>
              <a:off x="189832" y="542767"/>
              <a:ext cx="1894030" cy="613126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078" tIns="106078" rIns="106078" bIns="106078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785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技术路线</a:t>
              </a:r>
              <a:endParaRPr lang="zh-CN" altLang="en-US" sz="2785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314907" y="4667036"/>
            <a:ext cx="1979026" cy="859899"/>
            <a:chOff x="156663" y="509598"/>
            <a:chExt cx="1960368" cy="679464"/>
          </a:xfrm>
          <a:solidFill>
            <a:srgbClr val="F47264"/>
          </a:solidFill>
        </p:grpSpPr>
        <p:sp>
          <p:nvSpPr>
            <p:cNvPr id="54" name="圆角矩形 53"/>
            <p:cNvSpPr/>
            <p:nvPr/>
          </p:nvSpPr>
          <p:spPr>
            <a:xfrm>
              <a:off x="156663" y="509598"/>
              <a:ext cx="1960368" cy="679464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圆角矩形 4"/>
            <p:cNvSpPr/>
            <p:nvPr/>
          </p:nvSpPr>
          <p:spPr>
            <a:xfrm>
              <a:off x="189832" y="542767"/>
              <a:ext cx="1894030" cy="61312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078" tIns="106078" rIns="106078" bIns="106078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78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r>
                <a:rPr lang="zh-CN" altLang="en-US" sz="2785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路线</a:t>
              </a:r>
              <a:endParaRPr lang="zh-CN" altLang="en-US" sz="2785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793" y="78026"/>
            <a:ext cx="1162493" cy="1065200"/>
          </a:xfrm>
          <a:prstGeom prst="rect">
            <a:avLst/>
          </a:prstGeo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308"/>
          <a:stretch>
            <a:fillRect/>
          </a:stretch>
        </p:blipFill>
        <p:spPr>
          <a:xfrm>
            <a:off x="353" y="0"/>
            <a:ext cx="12858044" cy="72527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75589" y="2788620"/>
            <a:ext cx="6107571" cy="1649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125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10125" b="1" spc="300" dirty="0">
                <a:solidFill>
                  <a:srgbClr val="D6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0125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nks</a:t>
            </a:r>
            <a:endParaRPr lang="zh-HK" altLang="en-US" sz="10125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4694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rgbClr val="006A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rgbClr val="006A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7030" b="1" dirty="0">
              <a:solidFill>
                <a:srgbClr val="006AB6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63335" y="3279775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你以为的公司是什么样的</a:t>
            </a:r>
            <a:endParaRPr lang="zh-CN" altLang="en-US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3" y="135811"/>
            <a:ext cx="1162493" cy="1065200"/>
          </a:xfrm>
          <a:prstGeom prst="rect">
            <a:avLst/>
          </a:prstGeom>
        </p:spPr>
      </p:pic>
    </p:spTree>
  </p:cSld>
  <p:clrMapOvr>
    <a:masterClrMapping/>
  </p:clrMapOvr>
  <p:transition spd="slow" advTm="4000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" y="1000760"/>
            <a:ext cx="2472055" cy="1284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575" y="987425"/>
            <a:ext cx="3079115" cy="1297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040" y="843915"/>
            <a:ext cx="4199890" cy="1400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35" y="2571750"/>
            <a:ext cx="2821305" cy="1285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355" y="2530475"/>
            <a:ext cx="2693035" cy="1368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565" y="2530475"/>
            <a:ext cx="4054475" cy="13684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40" y="4211955"/>
            <a:ext cx="3771265" cy="13525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700" y="4211320"/>
            <a:ext cx="3187700" cy="13525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7945" y="4211320"/>
            <a:ext cx="2546985" cy="13531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840" y="5708015"/>
            <a:ext cx="3935095" cy="13868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2355" y="5708015"/>
            <a:ext cx="3188335" cy="1329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2650" y="5708015"/>
            <a:ext cx="3456940" cy="1447800"/>
          </a:xfrm>
          <a:prstGeom prst="rect">
            <a:avLst/>
          </a:prstGeom>
        </p:spPr>
      </p:pic>
      <p:sp>
        <p:nvSpPr>
          <p:cNvPr id="2" name="Title 9"/>
          <p:cNvSpPr txBox="1"/>
          <p:nvPr/>
        </p:nvSpPr>
        <p:spPr>
          <a:xfrm>
            <a:off x="125730" y="108585"/>
            <a:ext cx="3890645" cy="735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 想 的 公 司</a:t>
            </a:r>
            <a:endParaRPr lang="zh-CN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 rot="10800000" flipV="1">
            <a:off x="7204075" y="2903220"/>
            <a:ext cx="506857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国企就是属国家所有的企业单位。 一般的国企有：中国烟草 、中国邮政、中国电信、移动、联通、中石化等。航空，铁路，交通集团也是。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052310" y="610235"/>
            <a:ext cx="5186680" cy="2070100"/>
            <a:chOff x="9849" y="1205"/>
            <a:chExt cx="6954" cy="30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85" y="2656"/>
              <a:ext cx="3848" cy="156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33" y="1205"/>
              <a:ext cx="2971" cy="3016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9" y="1205"/>
              <a:ext cx="3984" cy="1482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7745730" y="4981575"/>
            <a:ext cx="44945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私企可以分为独资企业、合伙企业、有限责任公司等形式。法人或者合伙人对公司债务承担无限责任。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45815" y="1105535"/>
            <a:ext cx="2540000" cy="3189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央企是指由中央人民政府（国务院）或委托国有资产监督管理机构行使出资人职责，领导班子由中央直接管理或委托。央企都是国企,而国企不一定是央企。央企是高级的国企。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" y="2591435"/>
            <a:ext cx="1489075" cy="1543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" y="1531620"/>
            <a:ext cx="1384300" cy="15697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430" y="2676525"/>
            <a:ext cx="1760220" cy="14579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" y="996315"/>
            <a:ext cx="3249295" cy="5353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" y="1531620"/>
            <a:ext cx="2023110" cy="110236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199765" y="4531995"/>
            <a:ext cx="4545965" cy="2545080"/>
            <a:chOff x="5769" y="7202"/>
            <a:chExt cx="7728" cy="400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69" y="7202"/>
              <a:ext cx="7728" cy="199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99" y="9200"/>
              <a:ext cx="1701" cy="201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51" y="9200"/>
              <a:ext cx="1718" cy="198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28" y="9200"/>
              <a:ext cx="1838" cy="1965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06" y="9250"/>
              <a:ext cx="2205" cy="1910"/>
            </a:xfrm>
            <a:prstGeom prst="rect">
              <a:avLst/>
            </a:prstGeom>
          </p:spPr>
        </p:pic>
      </p:grpSp>
      <p:sp>
        <p:nvSpPr>
          <p:cNvPr id="4" name="文本框 28"/>
          <p:cNvSpPr>
            <a:spLocks noChangeArrowheads="1"/>
          </p:cNvSpPr>
          <p:nvPr/>
        </p:nvSpPr>
        <p:spPr bwMode="auto">
          <a:xfrm>
            <a:off x="46355" y="0"/>
            <a:ext cx="4038600" cy="6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zh-CN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公司类型及规模</a:t>
            </a:r>
            <a:endParaRPr lang="zh-CN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4348480" y="4397375"/>
            <a:ext cx="6261735" cy="284226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种子、天使轮，</a:t>
            </a:r>
            <a:r>
              <a:rPr kumimoji="1"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顾名思义就是很早期的公司，可能只是一个idea、没有实际的走出去，这个时候VC机构，一般会看创业者的背景、愿景，但最重要的还是个人背景</a:t>
            </a:r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，如果你是一个已经很牛的人，那你的天使轮估值肯定会很高，比如瓜子二手车天使轮就能拿到6000万美元的融资，就是因为杨浩涌以前有过成功创的业的经验，即使他做出渣来也会有人投资的。</a:t>
            </a:r>
            <a:endParaRPr kumimoji="1"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latinLnBrk="1">
              <a:lnSpc>
                <a:spcPct val="120000"/>
              </a:lnSpc>
            </a:pPr>
            <a:r>
              <a:rPr kumimoji="1"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A轮，其实A轮也是初创公司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很多有资历、有人脉的，通过自己或创始团队搞定了天使轮，真正向VC拿钱的时候是A轮，</a:t>
            </a:r>
            <a:r>
              <a:rPr kumimoji="1"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A轮公司特征是已经有了产品原型，可以拿到市场上面对用户了，但基本还没有收入或者收入很小</a:t>
            </a:r>
            <a:r>
              <a: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类似的公司有小米、平安好医生等，都是有产品了拿到了A轮，但公司还是不盈利；</a:t>
            </a:r>
            <a:r>
              <a:rPr kumimoji="1"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这个时候投资人还是更看重创业者资历背景，但这时候也会看些市场前景，以及公司的愿景了。</a:t>
            </a:r>
            <a:endParaRPr kumimoji="1"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latinLnBrk="1">
              <a:lnSpc>
                <a:spcPct val="120000"/>
              </a:lnSpc>
            </a:pPr>
            <a:endParaRPr kumimoji="1"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44670" y="1239959"/>
            <a:ext cx="5863590" cy="3070421"/>
            <a:chOff x="6727" y="2396"/>
            <a:chExt cx="9234" cy="4835"/>
          </a:xfrm>
        </p:grpSpPr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6848" y="3017"/>
              <a:ext cx="8955" cy="162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just" latinLnBrk="1"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到了C轮及以后生存下去的几率会大很多了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，但C轮以后一般都会看你的盈利能力了，如果公司的市场前景好，比如滴滴这样的公司，因为它的覆盖范围广、应用场景广泛、市场占有率高，所以它即使不盈利，也会有一堆的VC机构抢投</a:t>
              </a:r>
              <a:endParaRPr kumimoji="1"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6848" y="5202"/>
              <a:ext cx="9113" cy="139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just" latinLnBrk="1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B轮公司就相对成熟了，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有比较清晰的盈利模式，但要是盈利其实还是比较少的，这时候VC机构更会看中你的商业模式、应用场景等，以及你的覆盖人群。</a:t>
              </a:r>
              <a:endParaRPr kumimoji="1"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6848" y="2396"/>
              <a:ext cx="3018" cy="58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just" latinLnBrk="1">
                <a:lnSpc>
                  <a:spcPct val="120000"/>
                </a:lnSpc>
                <a:defRPr/>
              </a:pPr>
              <a:r>
                <a:rPr kumimoji="1"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</a:t>
              </a:r>
              <a:r>
                <a:rPr kumimoji="1"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轮</a:t>
              </a:r>
              <a:endParaRPr kumimoji="1"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Rectangle 36"/>
            <p:cNvSpPr>
              <a:spLocks noChangeArrowheads="1"/>
            </p:cNvSpPr>
            <p:nvPr/>
          </p:nvSpPr>
          <p:spPr bwMode="auto">
            <a:xfrm>
              <a:off x="6727" y="6650"/>
              <a:ext cx="2301" cy="58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just" latinLnBrk="1">
                <a:lnSpc>
                  <a:spcPct val="120000"/>
                </a:lnSpc>
                <a:defRPr/>
              </a:pPr>
              <a:r>
                <a:rPr kumimoji="1"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天使轮和</a:t>
              </a:r>
              <a:r>
                <a:rPr kumimoji="1"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A</a:t>
              </a:r>
              <a:r>
                <a:rPr kumimoji="1"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轮</a:t>
              </a:r>
              <a:endPara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Rectangle 37"/>
            <p:cNvSpPr>
              <a:spLocks noChangeArrowheads="1"/>
            </p:cNvSpPr>
            <p:nvPr/>
          </p:nvSpPr>
          <p:spPr bwMode="auto">
            <a:xfrm>
              <a:off x="6848" y="4621"/>
              <a:ext cx="1115" cy="58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algn="just" latinLnBrk="1">
                <a:lnSpc>
                  <a:spcPct val="120000"/>
                </a:lnSpc>
                <a:defRPr/>
              </a:pPr>
              <a:r>
                <a:rPr kumimoji="1"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B</a:t>
              </a:r>
              <a:r>
                <a:rPr kumimoji="1"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轮</a:t>
              </a:r>
              <a:endPara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1474" y="3846889"/>
            <a:ext cx="3679629" cy="1884340"/>
            <a:chOff x="1047907" y="3811318"/>
            <a:chExt cx="3673475" cy="1881188"/>
          </a:xfrm>
        </p:grpSpPr>
        <p:grpSp>
          <p:nvGrpSpPr>
            <p:cNvPr id="6" name="Group 5"/>
            <p:cNvGrpSpPr/>
            <p:nvPr/>
          </p:nvGrpSpPr>
          <p:grpSpPr bwMode="auto">
            <a:xfrm>
              <a:off x="1047907" y="3965306"/>
              <a:ext cx="3673475" cy="1727200"/>
              <a:chOff x="1728" y="3024"/>
              <a:chExt cx="2304" cy="1080"/>
            </a:xfrm>
          </p:grpSpPr>
          <p:sp>
            <p:nvSpPr>
              <p:cNvPr id="8" name="Freeform 5"/>
              <p:cNvSpPr/>
              <p:nvPr/>
            </p:nvSpPr>
            <p:spPr bwMode="auto">
              <a:xfrm>
                <a:off x="1728" y="3024"/>
                <a:ext cx="2304" cy="1080"/>
              </a:xfrm>
              <a:custGeom>
                <a:avLst/>
                <a:gdLst>
                  <a:gd name="T0" fmla="*/ 2304 w 2304"/>
                  <a:gd name="T1" fmla="*/ 792 h 1080"/>
                  <a:gd name="T2" fmla="*/ 2302 w 2304"/>
                  <a:gd name="T3" fmla="*/ 806 h 1080"/>
                  <a:gd name="T4" fmla="*/ 2290 w 2304"/>
                  <a:gd name="T5" fmla="*/ 836 h 1080"/>
                  <a:gd name="T6" fmla="*/ 2268 w 2304"/>
                  <a:gd name="T7" fmla="*/ 864 h 1080"/>
                  <a:gd name="T8" fmla="*/ 2234 w 2304"/>
                  <a:gd name="T9" fmla="*/ 892 h 1080"/>
                  <a:gd name="T10" fmla="*/ 2190 w 2304"/>
                  <a:gd name="T11" fmla="*/ 916 h 1080"/>
                  <a:gd name="T12" fmla="*/ 2108 w 2304"/>
                  <a:gd name="T13" fmla="*/ 954 h 1080"/>
                  <a:gd name="T14" fmla="*/ 1966 w 2304"/>
                  <a:gd name="T15" fmla="*/ 996 h 1080"/>
                  <a:gd name="T16" fmla="*/ 1796 w 2304"/>
                  <a:gd name="T17" fmla="*/ 1030 h 1080"/>
                  <a:gd name="T18" fmla="*/ 1600 w 2304"/>
                  <a:gd name="T19" fmla="*/ 1058 h 1080"/>
                  <a:gd name="T20" fmla="*/ 1384 w 2304"/>
                  <a:gd name="T21" fmla="*/ 1074 h 1080"/>
                  <a:gd name="T22" fmla="*/ 1152 w 2304"/>
                  <a:gd name="T23" fmla="*/ 1080 h 1080"/>
                  <a:gd name="T24" fmla="*/ 1034 w 2304"/>
                  <a:gd name="T25" fmla="*/ 1078 h 1080"/>
                  <a:gd name="T26" fmla="*/ 810 w 2304"/>
                  <a:gd name="T27" fmla="*/ 1068 h 1080"/>
                  <a:gd name="T28" fmla="*/ 602 w 2304"/>
                  <a:gd name="T29" fmla="*/ 1046 h 1080"/>
                  <a:gd name="T30" fmla="*/ 420 w 2304"/>
                  <a:gd name="T31" fmla="*/ 1014 h 1080"/>
                  <a:gd name="T32" fmla="*/ 264 w 2304"/>
                  <a:gd name="T33" fmla="*/ 976 h 1080"/>
                  <a:gd name="T34" fmla="*/ 140 w 2304"/>
                  <a:gd name="T35" fmla="*/ 930 h 1080"/>
                  <a:gd name="T36" fmla="*/ 90 w 2304"/>
                  <a:gd name="T37" fmla="*/ 904 h 1080"/>
                  <a:gd name="T38" fmla="*/ 52 w 2304"/>
                  <a:gd name="T39" fmla="*/ 878 h 1080"/>
                  <a:gd name="T40" fmla="*/ 24 w 2304"/>
                  <a:gd name="T41" fmla="*/ 850 h 1080"/>
                  <a:gd name="T42" fmla="*/ 6 w 2304"/>
                  <a:gd name="T43" fmla="*/ 822 h 1080"/>
                  <a:gd name="T44" fmla="*/ 0 w 2304"/>
                  <a:gd name="T45" fmla="*/ 792 h 1080"/>
                  <a:gd name="T46" fmla="*/ 288 w 2304"/>
                  <a:gd name="T47" fmla="*/ 216 h 1080"/>
                  <a:gd name="T48" fmla="*/ 292 w 2304"/>
                  <a:gd name="T49" fmla="*/ 194 h 1080"/>
                  <a:gd name="T50" fmla="*/ 306 w 2304"/>
                  <a:gd name="T51" fmla="*/ 172 h 1080"/>
                  <a:gd name="T52" fmla="*/ 326 w 2304"/>
                  <a:gd name="T53" fmla="*/ 152 h 1080"/>
                  <a:gd name="T54" fmla="*/ 356 w 2304"/>
                  <a:gd name="T55" fmla="*/ 132 h 1080"/>
                  <a:gd name="T56" fmla="*/ 436 w 2304"/>
                  <a:gd name="T57" fmla="*/ 96 h 1080"/>
                  <a:gd name="T58" fmla="*/ 542 w 2304"/>
                  <a:gd name="T59" fmla="*/ 64 h 1080"/>
                  <a:gd name="T60" fmla="*/ 668 w 2304"/>
                  <a:gd name="T61" fmla="*/ 36 h 1080"/>
                  <a:gd name="T62" fmla="*/ 816 w 2304"/>
                  <a:gd name="T63" fmla="*/ 16 h 1080"/>
                  <a:gd name="T64" fmla="*/ 978 w 2304"/>
                  <a:gd name="T65" fmla="*/ 4 h 1080"/>
                  <a:gd name="T66" fmla="*/ 1152 w 2304"/>
                  <a:gd name="T67" fmla="*/ 0 h 1080"/>
                  <a:gd name="T68" fmla="*/ 1240 w 2304"/>
                  <a:gd name="T69" fmla="*/ 2 h 1080"/>
                  <a:gd name="T70" fmla="*/ 1408 w 2304"/>
                  <a:gd name="T71" fmla="*/ 10 h 1080"/>
                  <a:gd name="T72" fmla="*/ 1564 w 2304"/>
                  <a:gd name="T73" fmla="*/ 26 h 1080"/>
                  <a:gd name="T74" fmla="*/ 1702 w 2304"/>
                  <a:gd name="T75" fmla="*/ 50 h 1080"/>
                  <a:gd name="T76" fmla="*/ 1818 w 2304"/>
                  <a:gd name="T77" fmla="*/ 78 h 1080"/>
                  <a:gd name="T78" fmla="*/ 1912 w 2304"/>
                  <a:gd name="T79" fmla="*/ 114 h 1080"/>
                  <a:gd name="T80" fmla="*/ 1964 w 2304"/>
                  <a:gd name="T81" fmla="*/ 142 h 1080"/>
                  <a:gd name="T82" fmla="*/ 1988 w 2304"/>
                  <a:gd name="T83" fmla="*/ 162 h 1080"/>
                  <a:gd name="T84" fmla="*/ 2006 w 2304"/>
                  <a:gd name="T85" fmla="*/ 184 h 1080"/>
                  <a:gd name="T86" fmla="*/ 2014 w 2304"/>
                  <a:gd name="T87" fmla="*/ 204 h 1080"/>
                  <a:gd name="T88" fmla="*/ 2016 w 2304"/>
                  <a:gd name="T89" fmla="*/ 216 h 108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304"/>
                  <a:gd name="T136" fmla="*/ 0 h 1080"/>
                  <a:gd name="T137" fmla="*/ 2304 w 2304"/>
                  <a:gd name="T138" fmla="*/ 1080 h 108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304" h="1080">
                    <a:moveTo>
                      <a:pt x="2016" y="216"/>
                    </a:moveTo>
                    <a:lnTo>
                      <a:pt x="2304" y="792"/>
                    </a:lnTo>
                    <a:lnTo>
                      <a:pt x="2302" y="806"/>
                    </a:lnTo>
                    <a:lnTo>
                      <a:pt x="2298" y="822"/>
                    </a:lnTo>
                    <a:lnTo>
                      <a:pt x="2290" y="836"/>
                    </a:lnTo>
                    <a:lnTo>
                      <a:pt x="2280" y="850"/>
                    </a:lnTo>
                    <a:lnTo>
                      <a:pt x="2268" y="864"/>
                    </a:lnTo>
                    <a:lnTo>
                      <a:pt x="2252" y="878"/>
                    </a:lnTo>
                    <a:lnTo>
                      <a:pt x="2234" y="892"/>
                    </a:lnTo>
                    <a:lnTo>
                      <a:pt x="2214" y="904"/>
                    </a:lnTo>
                    <a:lnTo>
                      <a:pt x="2190" y="916"/>
                    </a:lnTo>
                    <a:lnTo>
                      <a:pt x="2164" y="930"/>
                    </a:lnTo>
                    <a:lnTo>
                      <a:pt x="2108" y="954"/>
                    </a:lnTo>
                    <a:lnTo>
                      <a:pt x="2040" y="976"/>
                    </a:lnTo>
                    <a:lnTo>
                      <a:pt x="1966" y="996"/>
                    </a:lnTo>
                    <a:lnTo>
                      <a:pt x="1884" y="1014"/>
                    </a:lnTo>
                    <a:lnTo>
                      <a:pt x="1796" y="1030"/>
                    </a:lnTo>
                    <a:lnTo>
                      <a:pt x="1702" y="1046"/>
                    </a:lnTo>
                    <a:lnTo>
                      <a:pt x="1600" y="1058"/>
                    </a:lnTo>
                    <a:lnTo>
                      <a:pt x="1494" y="1068"/>
                    </a:lnTo>
                    <a:lnTo>
                      <a:pt x="1384" y="1074"/>
                    </a:lnTo>
                    <a:lnTo>
                      <a:pt x="1270" y="1078"/>
                    </a:lnTo>
                    <a:lnTo>
                      <a:pt x="1152" y="1080"/>
                    </a:lnTo>
                    <a:lnTo>
                      <a:pt x="1034" y="1078"/>
                    </a:lnTo>
                    <a:lnTo>
                      <a:pt x="920" y="1074"/>
                    </a:lnTo>
                    <a:lnTo>
                      <a:pt x="810" y="1068"/>
                    </a:lnTo>
                    <a:lnTo>
                      <a:pt x="704" y="1058"/>
                    </a:lnTo>
                    <a:lnTo>
                      <a:pt x="602" y="1046"/>
                    </a:lnTo>
                    <a:lnTo>
                      <a:pt x="508" y="1030"/>
                    </a:lnTo>
                    <a:lnTo>
                      <a:pt x="420" y="1014"/>
                    </a:lnTo>
                    <a:lnTo>
                      <a:pt x="338" y="996"/>
                    </a:lnTo>
                    <a:lnTo>
                      <a:pt x="264" y="976"/>
                    </a:lnTo>
                    <a:lnTo>
                      <a:pt x="196" y="954"/>
                    </a:lnTo>
                    <a:lnTo>
                      <a:pt x="140" y="930"/>
                    </a:lnTo>
                    <a:lnTo>
                      <a:pt x="114" y="916"/>
                    </a:lnTo>
                    <a:lnTo>
                      <a:pt x="90" y="904"/>
                    </a:lnTo>
                    <a:lnTo>
                      <a:pt x="70" y="892"/>
                    </a:lnTo>
                    <a:lnTo>
                      <a:pt x="52" y="878"/>
                    </a:lnTo>
                    <a:lnTo>
                      <a:pt x="36" y="864"/>
                    </a:lnTo>
                    <a:lnTo>
                      <a:pt x="24" y="850"/>
                    </a:lnTo>
                    <a:lnTo>
                      <a:pt x="14" y="836"/>
                    </a:lnTo>
                    <a:lnTo>
                      <a:pt x="6" y="822"/>
                    </a:lnTo>
                    <a:lnTo>
                      <a:pt x="2" y="806"/>
                    </a:lnTo>
                    <a:lnTo>
                      <a:pt x="0" y="792"/>
                    </a:lnTo>
                    <a:lnTo>
                      <a:pt x="288" y="216"/>
                    </a:lnTo>
                    <a:lnTo>
                      <a:pt x="290" y="204"/>
                    </a:lnTo>
                    <a:lnTo>
                      <a:pt x="292" y="194"/>
                    </a:lnTo>
                    <a:lnTo>
                      <a:pt x="298" y="184"/>
                    </a:lnTo>
                    <a:lnTo>
                      <a:pt x="306" y="172"/>
                    </a:lnTo>
                    <a:lnTo>
                      <a:pt x="316" y="162"/>
                    </a:lnTo>
                    <a:lnTo>
                      <a:pt x="326" y="152"/>
                    </a:lnTo>
                    <a:lnTo>
                      <a:pt x="340" y="142"/>
                    </a:lnTo>
                    <a:lnTo>
                      <a:pt x="356" y="132"/>
                    </a:lnTo>
                    <a:lnTo>
                      <a:pt x="392" y="114"/>
                    </a:lnTo>
                    <a:lnTo>
                      <a:pt x="436" y="96"/>
                    </a:lnTo>
                    <a:lnTo>
                      <a:pt x="486" y="78"/>
                    </a:lnTo>
                    <a:lnTo>
                      <a:pt x="542" y="64"/>
                    </a:lnTo>
                    <a:lnTo>
                      <a:pt x="602" y="50"/>
                    </a:lnTo>
                    <a:lnTo>
                      <a:pt x="668" y="36"/>
                    </a:lnTo>
                    <a:lnTo>
                      <a:pt x="740" y="26"/>
                    </a:lnTo>
                    <a:lnTo>
                      <a:pt x="816" y="16"/>
                    </a:lnTo>
                    <a:lnTo>
                      <a:pt x="896" y="10"/>
                    </a:lnTo>
                    <a:lnTo>
                      <a:pt x="978" y="4"/>
                    </a:lnTo>
                    <a:lnTo>
                      <a:pt x="1064" y="2"/>
                    </a:lnTo>
                    <a:lnTo>
                      <a:pt x="1152" y="0"/>
                    </a:lnTo>
                    <a:lnTo>
                      <a:pt x="1240" y="2"/>
                    </a:lnTo>
                    <a:lnTo>
                      <a:pt x="1326" y="4"/>
                    </a:lnTo>
                    <a:lnTo>
                      <a:pt x="1408" y="10"/>
                    </a:lnTo>
                    <a:lnTo>
                      <a:pt x="1488" y="16"/>
                    </a:lnTo>
                    <a:lnTo>
                      <a:pt x="1564" y="26"/>
                    </a:lnTo>
                    <a:lnTo>
                      <a:pt x="1636" y="36"/>
                    </a:lnTo>
                    <a:lnTo>
                      <a:pt x="1702" y="50"/>
                    </a:lnTo>
                    <a:lnTo>
                      <a:pt x="1762" y="64"/>
                    </a:lnTo>
                    <a:lnTo>
                      <a:pt x="1818" y="78"/>
                    </a:lnTo>
                    <a:lnTo>
                      <a:pt x="1868" y="96"/>
                    </a:lnTo>
                    <a:lnTo>
                      <a:pt x="1912" y="114"/>
                    </a:lnTo>
                    <a:lnTo>
                      <a:pt x="1948" y="132"/>
                    </a:lnTo>
                    <a:lnTo>
                      <a:pt x="1964" y="142"/>
                    </a:lnTo>
                    <a:lnTo>
                      <a:pt x="1978" y="152"/>
                    </a:lnTo>
                    <a:lnTo>
                      <a:pt x="1988" y="162"/>
                    </a:lnTo>
                    <a:lnTo>
                      <a:pt x="1998" y="172"/>
                    </a:lnTo>
                    <a:lnTo>
                      <a:pt x="2006" y="184"/>
                    </a:lnTo>
                    <a:lnTo>
                      <a:pt x="2012" y="194"/>
                    </a:lnTo>
                    <a:lnTo>
                      <a:pt x="2014" y="204"/>
                    </a:lnTo>
                    <a:lnTo>
                      <a:pt x="2016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"/>
              <p:cNvSpPr/>
              <p:nvPr/>
            </p:nvSpPr>
            <p:spPr bwMode="auto">
              <a:xfrm>
                <a:off x="2016" y="3024"/>
                <a:ext cx="1728" cy="432"/>
              </a:xfrm>
              <a:custGeom>
                <a:avLst/>
                <a:gdLst>
                  <a:gd name="T0" fmla="*/ 1728 w 1728"/>
                  <a:gd name="T1" fmla="*/ 216 h 432"/>
                  <a:gd name="T2" fmla="*/ 1724 w 1728"/>
                  <a:gd name="T3" fmla="*/ 238 h 432"/>
                  <a:gd name="T4" fmla="*/ 1710 w 1728"/>
                  <a:gd name="T5" fmla="*/ 260 h 432"/>
                  <a:gd name="T6" fmla="*/ 1690 w 1728"/>
                  <a:gd name="T7" fmla="*/ 280 h 432"/>
                  <a:gd name="T8" fmla="*/ 1660 w 1728"/>
                  <a:gd name="T9" fmla="*/ 300 h 432"/>
                  <a:gd name="T10" fmla="*/ 1580 w 1728"/>
                  <a:gd name="T11" fmla="*/ 336 h 432"/>
                  <a:gd name="T12" fmla="*/ 1474 w 1728"/>
                  <a:gd name="T13" fmla="*/ 368 h 432"/>
                  <a:gd name="T14" fmla="*/ 1348 w 1728"/>
                  <a:gd name="T15" fmla="*/ 396 h 432"/>
                  <a:gd name="T16" fmla="*/ 1200 w 1728"/>
                  <a:gd name="T17" fmla="*/ 416 h 432"/>
                  <a:gd name="T18" fmla="*/ 1038 w 1728"/>
                  <a:gd name="T19" fmla="*/ 428 h 432"/>
                  <a:gd name="T20" fmla="*/ 864 w 1728"/>
                  <a:gd name="T21" fmla="*/ 432 h 432"/>
                  <a:gd name="T22" fmla="*/ 776 w 1728"/>
                  <a:gd name="T23" fmla="*/ 430 h 432"/>
                  <a:gd name="T24" fmla="*/ 608 w 1728"/>
                  <a:gd name="T25" fmla="*/ 422 h 432"/>
                  <a:gd name="T26" fmla="*/ 452 w 1728"/>
                  <a:gd name="T27" fmla="*/ 406 h 432"/>
                  <a:gd name="T28" fmla="*/ 314 w 1728"/>
                  <a:gd name="T29" fmla="*/ 382 h 432"/>
                  <a:gd name="T30" fmla="*/ 198 w 1728"/>
                  <a:gd name="T31" fmla="*/ 354 h 432"/>
                  <a:gd name="T32" fmla="*/ 104 w 1728"/>
                  <a:gd name="T33" fmla="*/ 318 h 432"/>
                  <a:gd name="T34" fmla="*/ 52 w 1728"/>
                  <a:gd name="T35" fmla="*/ 290 h 432"/>
                  <a:gd name="T36" fmla="*/ 28 w 1728"/>
                  <a:gd name="T37" fmla="*/ 270 h 432"/>
                  <a:gd name="T38" fmla="*/ 10 w 1728"/>
                  <a:gd name="T39" fmla="*/ 248 h 432"/>
                  <a:gd name="T40" fmla="*/ 2 w 1728"/>
                  <a:gd name="T41" fmla="*/ 228 h 432"/>
                  <a:gd name="T42" fmla="*/ 0 w 1728"/>
                  <a:gd name="T43" fmla="*/ 216 h 432"/>
                  <a:gd name="T44" fmla="*/ 4 w 1728"/>
                  <a:gd name="T45" fmla="*/ 194 h 432"/>
                  <a:gd name="T46" fmla="*/ 18 w 1728"/>
                  <a:gd name="T47" fmla="*/ 172 h 432"/>
                  <a:gd name="T48" fmla="*/ 38 w 1728"/>
                  <a:gd name="T49" fmla="*/ 152 h 432"/>
                  <a:gd name="T50" fmla="*/ 68 w 1728"/>
                  <a:gd name="T51" fmla="*/ 132 h 432"/>
                  <a:gd name="T52" fmla="*/ 148 w 1728"/>
                  <a:gd name="T53" fmla="*/ 96 h 432"/>
                  <a:gd name="T54" fmla="*/ 254 w 1728"/>
                  <a:gd name="T55" fmla="*/ 64 h 432"/>
                  <a:gd name="T56" fmla="*/ 380 w 1728"/>
                  <a:gd name="T57" fmla="*/ 36 h 432"/>
                  <a:gd name="T58" fmla="*/ 528 w 1728"/>
                  <a:gd name="T59" fmla="*/ 16 h 432"/>
                  <a:gd name="T60" fmla="*/ 690 w 1728"/>
                  <a:gd name="T61" fmla="*/ 4 h 432"/>
                  <a:gd name="T62" fmla="*/ 864 w 1728"/>
                  <a:gd name="T63" fmla="*/ 0 h 432"/>
                  <a:gd name="T64" fmla="*/ 952 w 1728"/>
                  <a:gd name="T65" fmla="*/ 2 h 432"/>
                  <a:gd name="T66" fmla="*/ 1120 w 1728"/>
                  <a:gd name="T67" fmla="*/ 10 h 432"/>
                  <a:gd name="T68" fmla="*/ 1276 w 1728"/>
                  <a:gd name="T69" fmla="*/ 26 h 432"/>
                  <a:gd name="T70" fmla="*/ 1414 w 1728"/>
                  <a:gd name="T71" fmla="*/ 50 h 432"/>
                  <a:gd name="T72" fmla="*/ 1530 w 1728"/>
                  <a:gd name="T73" fmla="*/ 78 h 432"/>
                  <a:gd name="T74" fmla="*/ 1624 w 1728"/>
                  <a:gd name="T75" fmla="*/ 114 h 432"/>
                  <a:gd name="T76" fmla="*/ 1676 w 1728"/>
                  <a:gd name="T77" fmla="*/ 142 h 432"/>
                  <a:gd name="T78" fmla="*/ 1700 w 1728"/>
                  <a:gd name="T79" fmla="*/ 162 h 432"/>
                  <a:gd name="T80" fmla="*/ 1718 w 1728"/>
                  <a:gd name="T81" fmla="*/ 184 h 432"/>
                  <a:gd name="T82" fmla="*/ 1726 w 1728"/>
                  <a:gd name="T83" fmla="*/ 204 h 432"/>
                  <a:gd name="T84" fmla="*/ 1728 w 1728"/>
                  <a:gd name="T85" fmla="*/ 216 h 4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728"/>
                  <a:gd name="T130" fmla="*/ 0 h 432"/>
                  <a:gd name="T131" fmla="*/ 1728 w 1728"/>
                  <a:gd name="T132" fmla="*/ 432 h 4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728" h="432">
                    <a:moveTo>
                      <a:pt x="1728" y="216"/>
                    </a:moveTo>
                    <a:lnTo>
                      <a:pt x="1728" y="216"/>
                    </a:lnTo>
                    <a:lnTo>
                      <a:pt x="1726" y="228"/>
                    </a:lnTo>
                    <a:lnTo>
                      <a:pt x="1724" y="238"/>
                    </a:lnTo>
                    <a:lnTo>
                      <a:pt x="1718" y="248"/>
                    </a:lnTo>
                    <a:lnTo>
                      <a:pt x="1710" y="260"/>
                    </a:lnTo>
                    <a:lnTo>
                      <a:pt x="1700" y="270"/>
                    </a:lnTo>
                    <a:lnTo>
                      <a:pt x="1690" y="280"/>
                    </a:lnTo>
                    <a:lnTo>
                      <a:pt x="1676" y="290"/>
                    </a:lnTo>
                    <a:lnTo>
                      <a:pt x="1660" y="300"/>
                    </a:lnTo>
                    <a:lnTo>
                      <a:pt x="1624" y="318"/>
                    </a:lnTo>
                    <a:lnTo>
                      <a:pt x="1580" y="336"/>
                    </a:lnTo>
                    <a:lnTo>
                      <a:pt x="1530" y="354"/>
                    </a:lnTo>
                    <a:lnTo>
                      <a:pt x="1474" y="368"/>
                    </a:lnTo>
                    <a:lnTo>
                      <a:pt x="1414" y="382"/>
                    </a:lnTo>
                    <a:lnTo>
                      <a:pt x="1348" y="396"/>
                    </a:lnTo>
                    <a:lnTo>
                      <a:pt x="1276" y="406"/>
                    </a:lnTo>
                    <a:lnTo>
                      <a:pt x="1200" y="416"/>
                    </a:lnTo>
                    <a:lnTo>
                      <a:pt x="1120" y="422"/>
                    </a:lnTo>
                    <a:lnTo>
                      <a:pt x="1038" y="428"/>
                    </a:lnTo>
                    <a:lnTo>
                      <a:pt x="952" y="430"/>
                    </a:lnTo>
                    <a:lnTo>
                      <a:pt x="864" y="432"/>
                    </a:lnTo>
                    <a:lnTo>
                      <a:pt x="776" y="430"/>
                    </a:lnTo>
                    <a:lnTo>
                      <a:pt x="690" y="428"/>
                    </a:lnTo>
                    <a:lnTo>
                      <a:pt x="608" y="422"/>
                    </a:lnTo>
                    <a:lnTo>
                      <a:pt x="528" y="416"/>
                    </a:lnTo>
                    <a:lnTo>
                      <a:pt x="452" y="406"/>
                    </a:lnTo>
                    <a:lnTo>
                      <a:pt x="380" y="396"/>
                    </a:lnTo>
                    <a:lnTo>
                      <a:pt x="314" y="382"/>
                    </a:lnTo>
                    <a:lnTo>
                      <a:pt x="254" y="368"/>
                    </a:lnTo>
                    <a:lnTo>
                      <a:pt x="198" y="354"/>
                    </a:lnTo>
                    <a:lnTo>
                      <a:pt x="148" y="336"/>
                    </a:lnTo>
                    <a:lnTo>
                      <a:pt x="104" y="318"/>
                    </a:lnTo>
                    <a:lnTo>
                      <a:pt x="68" y="300"/>
                    </a:lnTo>
                    <a:lnTo>
                      <a:pt x="52" y="290"/>
                    </a:lnTo>
                    <a:lnTo>
                      <a:pt x="38" y="280"/>
                    </a:lnTo>
                    <a:lnTo>
                      <a:pt x="28" y="270"/>
                    </a:lnTo>
                    <a:lnTo>
                      <a:pt x="18" y="260"/>
                    </a:lnTo>
                    <a:lnTo>
                      <a:pt x="10" y="248"/>
                    </a:lnTo>
                    <a:lnTo>
                      <a:pt x="4" y="238"/>
                    </a:lnTo>
                    <a:lnTo>
                      <a:pt x="2" y="228"/>
                    </a:lnTo>
                    <a:lnTo>
                      <a:pt x="0" y="216"/>
                    </a:lnTo>
                    <a:lnTo>
                      <a:pt x="2" y="204"/>
                    </a:lnTo>
                    <a:lnTo>
                      <a:pt x="4" y="194"/>
                    </a:lnTo>
                    <a:lnTo>
                      <a:pt x="10" y="184"/>
                    </a:lnTo>
                    <a:lnTo>
                      <a:pt x="18" y="172"/>
                    </a:lnTo>
                    <a:lnTo>
                      <a:pt x="28" y="162"/>
                    </a:lnTo>
                    <a:lnTo>
                      <a:pt x="38" y="152"/>
                    </a:lnTo>
                    <a:lnTo>
                      <a:pt x="52" y="142"/>
                    </a:lnTo>
                    <a:lnTo>
                      <a:pt x="68" y="132"/>
                    </a:lnTo>
                    <a:lnTo>
                      <a:pt x="104" y="114"/>
                    </a:lnTo>
                    <a:lnTo>
                      <a:pt x="148" y="96"/>
                    </a:lnTo>
                    <a:lnTo>
                      <a:pt x="198" y="78"/>
                    </a:lnTo>
                    <a:lnTo>
                      <a:pt x="254" y="64"/>
                    </a:lnTo>
                    <a:lnTo>
                      <a:pt x="314" y="50"/>
                    </a:lnTo>
                    <a:lnTo>
                      <a:pt x="380" y="36"/>
                    </a:lnTo>
                    <a:lnTo>
                      <a:pt x="452" y="26"/>
                    </a:lnTo>
                    <a:lnTo>
                      <a:pt x="528" y="16"/>
                    </a:lnTo>
                    <a:lnTo>
                      <a:pt x="608" y="10"/>
                    </a:lnTo>
                    <a:lnTo>
                      <a:pt x="690" y="4"/>
                    </a:lnTo>
                    <a:lnTo>
                      <a:pt x="776" y="2"/>
                    </a:lnTo>
                    <a:lnTo>
                      <a:pt x="864" y="0"/>
                    </a:lnTo>
                    <a:lnTo>
                      <a:pt x="952" y="2"/>
                    </a:lnTo>
                    <a:lnTo>
                      <a:pt x="1038" y="4"/>
                    </a:lnTo>
                    <a:lnTo>
                      <a:pt x="1120" y="10"/>
                    </a:lnTo>
                    <a:lnTo>
                      <a:pt x="1200" y="16"/>
                    </a:lnTo>
                    <a:lnTo>
                      <a:pt x="1276" y="26"/>
                    </a:lnTo>
                    <a:lnTo>
                      <a:pt x="1348" y="36"/>
                    </a:lnTo>
                    <a:lnTo>
                      <a:pt x="1414" y="50"/>
                    </a:lnTo>
                    <a:lnTo>
                      <a:pt x="1474" y="64"/>
                    </a:lnTo>
                    <a:lnTo>
                      <a:pt x="1530" y="78"/>
                    </a:lnTo>
                    <a:lnTo>
                      <a:pt x="1580" y="96"/>
                    </a:lnTo>
                    <a:lnTo>
                      <a:pt x="1624" y="114"/>
                    </a:lnTo>
                    <a:lnTo>
                      <a:pt x="1660" y="132"/>
                    </a:lnTo>
                    <a:lnTo>
                      <a:pt x="1676" y="142"/>
                    </a:lnTo>
                    <a:lnTo>
                      <a:pt x="1690" y="152"/>
                    </a:lnTo>
                    <a:lnTo>
                      <a:pt x="1700" y="162"/>
                    </a:lnTo>
                    <a:lnTo>
                      <a:pt x="1710" y="172"/>
                    </a:lnTo>
                    <a:lnTo>
                      <a:pt x="1718" y="184"/>
                    </a:lnTo>
                    <a:lnTo>
                      <a:pt x="1724" y="194"/>
                    </a:lnTo>
                    <a:lnTo>
                      <a:pt x="1726" y="204"/>
                    </a:lnTo>
                    <a:lnTo>
                      <a:pt x="1728" y="2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467007" y="3811318"/>
              <a:ext cx="2832099" cy="92075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915670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88299" y="2765682"/>
            <a:ext cx="2488600" cy="1544044"/>
            <a:chOff x="1659095" y="2788969"/>
            <a:chExt cx="2484437" cy="1541462"/>
          </a:xfrm>
        </p:grpSpPr>
        <p:grpSp>
          <p:nvGrpSpPr>
            <p:cNvPr id="11" name="Group 8"/>
            <p:cNvGrpSpPr/>
            <p:nvPr/>
          </p:nvGrpSpPr>
          <p:grpSpPr bwMode="auto">
            <a:xfrm>
              <a:off x="1659095" y="2957244"/>
              <a:ext cx="2484437" cy="1373187"/>
              <a:chOff x="2016" y="1944"/>
              <a:chExt cx="1728" cy="936"/>
            </a:xfrm>
          </p:grpSpPr>
          <p:sp>
            <p:nvSpPr>
              <p:cNvPr id="13" name="Freeform 9"/>
              <p:cNvSpPr/>
              <p:nvPr/>
            </p:nvSpPr>
            <p:spPr bwMode="auto">
              <a:xfrm>
                <a:off x="2016" y="1944"/>
                <a:ext cx="1728" cy="936"/>
              </a:xfrm>
              <a:custGeom>
                <a:avLst/>
                <a:gdLst>
                  <a:gd name="T0" fmla="*/ 1728 w 1728"/>
                  <a:gd name="T1" fmla="*/ 720 h 936"/>
                  <a:gd name="T2" fmla="*/ 1726 w 1728"/>
                  <a:gd name="T3" fmla="*/ 732 h 936"/>
                  <a:gd name="T4" fmla="*/ 1718 w 1728"/>
                  <a:gd name="T5" fmla="*/ 752 h 936"/>
                  <a:gd name="T6" fmla="*/ 1700 w 1728"/>
                  <a:gd name="T7" fmla="*/ 774 h 936"/>
                  <a:gd name="T8" fmla="*/ 1676 w 1728"/>
                  <a:gd name="T9" fmla="*/ 794 h 936"/>
                  <a:gd name="T10" fmla="*/ 1624 w 1728"/>
                  <a:gd name="T11" fmla="*/ 822 h 936"/>
                  <a:gd name="T12" fmla="*/ 1530 w 1728"/>
                  <a:gd name="T13" fmla="*/ 858 h 936"/>
                  <a:gd name="T14" fmla="*/ 1414 w 1728"/>
                  <a:gd name="T15" fmla="*/ 886 h 936"/>
                  <a:gd name="T16" fmla="*/ 1276 w 1728"/>
                  <a:gd name="T17" fmla="*/ 910 h 936"/>
                  <a:gd name="T18" fmla="*/ 1120 w 1728"/>
                  <a:gd name="T19" fmla="*/ 926 h 936"/>
                  <a:gd name="T20" fmla="*/ 952 w 1728"/>
                  <a:gd name="T21" fmla="*/ 934 h 936"/>
                  <a:gd name="T22" fmla="*/ 864 w 1728"/>
                  <a:gd name="T23" fmla="*/ 936 h 936"/>
                  <a:gd name="T24" fmla="*/ 690 w 1728"/>
                  <a:gd name="T25" fmla="*/ 932 h 936"/>
                  <a:gd name="T26" fmla="*/ 528 w 1728"/>
                  <a:gd name="T27" fmla="*/ 920 h 936"/>
                  <a:gd name="T28" fmla="*/ 380 w 1728"/>
                  <a:gd name="T29" fmla="*/ 900 h 936"/>
                  <a:gd name="T30" fmla="*/ 254 w 1728"/>
                  <a:gd name="T31" fmla="*/ 872 h 936"/>
                  <a:gd name="T32" fmla="*/ 148 w 1728"/>
                  <a:gd name="T33" fmla="*/ 840 h 936"/>
                  <a:gd name="T34" fmla="*/ 68 w 1728"/>
                  <a:gd name="T35" fmla="*/ 804 h 936"/>
                  <a:gd name="T36" fmla="*/ 38 w 1728"/>
                  <a:gd name="T37" fmla="*/ 784 h 936"/>
                  <a:gd name="T38" fmla="*/ 18 w 1728"/>
                  <a:gd name="T39" fmla="*/ 764 h 936"/>
                  <a:gd name="T40" fmla="*/ 4 w 1728"/>
                  <a:gd name="T41" fmla="*/ 742 h 936"/>
                  <a:gd name="T42" fmla="*/ 0 w 1728"/>
                  <a:gd name="T43" fmla="*/ 720 h 936"/>
                  <a:gd name="T44" fmla="*/ 288 w 1728"/>
                  <a:gd name="T45" fmla="*/ 144 h 936"/>
                  <a:gd name="T46" fmla="*/ 290 w 1728"/>
                  <a:gd name="T47" fmla="*/ 130 h 936"/>
                  <a:gd name="T48" fmla="*/ 300 w 1728"/>
                  <a:gd name="T49" fmla="*/ 114 h 936"/>
                  <a:gd name="T50" fmla="*/ 334 w 1728"/>
                  <a:gd name="T51" fmla="*/ 88 h 936"/>
                  <a:gd name="T52" fmla="*/ 386 w 1728"/>
                  <a:gd name="T53" fmla="*/ 64 h 936"/>
                  <a:gd name="T54" fmla="*/ 456 w 1728"/>
                  <a:gd name="T55" fmla="*/ 42 h 936"/>
                  <a:gd name="T56" fmla="*/ 542 w 1728"/>
                  <a:gd name="T57" fmla="*/ 24 h 936"/>
                  <a:gd name="T58" fmla="*/ 640 w 1728"/>
                  <a:gd name="T59" fmla="*/ 12 h 936"/>
                  <a:gd name="T60" fmla="*/ 748 w 1728"/>
                  <a:gd name="T61" fmla="*/ 2 h 936"/>
                  <a:gd name="T62" fmla="*/ 864 w 1728"/>
                  <a:gd name="T63" fmla="*/ 0 h 936"/>
                  <a:gd name="T64" fmla="*/ 922 w 1728"/>
                  <a:gd name="T65" fmla="*/ 0 h 936"/>
                  <a:gd name="T66" fmla="*/ 1036 w 1728"/>
                  <a:gd name="T67" fmla="*/ 6 h 936"/>
                  <a:gd name="T68" fmla="*/ 1138 w 1728"/>
                  <a:gd name="T69" fmla="*/ 18 h 936"/>
                  <a:gd name="T70" fmla="*/ 1230 w 1728"/>
                  <a:gd name="T71" fmla="*/ 32 h 936"/>
                  <a:gd name="T72" fmla="*/ 1308 w 1728"/>
                  <a:gd name="T73" fmla="*/ 52 h 936"/>
                  <a:gd name="T74" fmla="*/ 1370 w 1728"/>
                  <a:gd name="T75" fmla="*/ 76 h 936"/>
                  <a:gd name="T76" fmla="*/ 1414 w 1728"/>
                  <a:gd name="T77" fmla="*/ 102 h 936"/>
                  <a:gd name="T78" fmla="*/ 1434 w 1728"/>
                  <a:gd name="T79" fmla="*/ 122 h 936"/>
                  <a:gd name="T80" fmla="*/ 1440 w 1728"/>
                  <a:gd name="T81" fmla="*/ 136 h 936"/>
                  <a:gd name="T82" fmla="*/ 1440 w 1728"/>
                  <a:gd name="T83" fmla="*/ 144 h 9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728"/>
                  <a:gd name="T127" fmla="*/ 0 h 936"/>
                  <a:gd name="T128" fmla="*/ 1728 w 1728"/>
                  <a:gd name="T129" fmla="*/ 936 h 9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728" h="936">
                    <a:moveTo>
                      <a:pt x="1440" y="144"/>
                    </a:moveTo>
                    <a:lnTo>
                      <a:pt x="1728" y="720"/>
                    </a:lnTo>
                    <a:lnTo>
                      <a:pt x="1726" y="732"/>
                    </a:lnTo>
                    <a:lnTo>
                      <a:pt x="1724" y="742"/>
                    </a:lnTo>
                    <a:lnTo>
                      <a:pt x="1718" y="752"/>
                    </a:lnTo>
                    <a:lnTo>
                      <a:pt x="1710" y="764"/>
                    </a:lnTo>
                    <a:lnTo>
                      <a:pt x="1700" y="774"/>
                    </a:lnTo>
                    <a:lnTo>
                      <a:pt x="1690" y="784"/>
                    </a:lnTo>
                    <a:lnTo>
                      <a:pt x="1676" y="794"/>
                    </a:lnTo>
                    <a:lnTo>
                      <a:pt x="1660" y="804"/>
                    </a:lnTo>
                    <a:lnTo>
                      <a:pt x="1624" y="822"/>
                    </a:lnTo>
                    <a:lnTo>
                      <a:pt x="1580" y="840"/>
                    </a:lnTo>
                    <a:lnTo>
                      <a:pt x="1530" y="858"/>
                    </a:lnTo>
                    <a:lnTo>
                      <a:pt x="1474" y="872"/>
                    </a:lnTo>
                    <a:lnTo>
                      <a:pt x="1414" y="886"/>
                    </a:lnTo>
                    <a:lnTo>
                      <a:pt x="1348" y="900"/>
                    </a:lnTo>
                    <a:lnTo>
                      <a:pt x="1276" y="910"/>
                    </a:lnTo>
                    <a:lnTo>
                      <a:pt x="1200" y="920"/>
                    </a:lnTo>
                    <a:lnTo>
                      <a:pt x="1120" y="926"/>
                    </a:lnTo>
                    <a:lnTo>
                      <a:pt x="1038" y="932"/>
                    </a:lnTo>
                    <a:lnTo>
                      <a:pt x="952" y="934"/>
                    </a:lnTo>
                    <a:lnTo>
                      <a:pt x="864" y="936"/>
                    </a:lnTo>
                    <a:lnTo>
                      <a:pt x="776" y="934"/>
                    </a:lnTo>
                    <a:lnTo>
                      <a:pt x="690" y="932"/>
                    </a:lnTo>
                    <a:lnTo>
                      <a:pt x="608" y="926"/>
                    </a:lnTo>
                    <a:lnTo>
                      <a:pt x="528" y="920"/>
                    </a:lnTo>
                    <a:lnTo>
                      <a:pt x="452" y="910"/>
                    </a:lnTo>
                    <a:lnTo>
                      <a:pt x="380" y="900"/>
                    </a:lnTo>
                    <a:lnTo>
                      <a:pt x="314" y="886"/>
                    </a:lnTo>
                    <a:lnTo>
                      <a:pt x="254" y="872"/>
                    </a:lnTo>
                    <a:lnTo>
                      <a:pt x="198" y="858"/>
                    </a:lnTo>
                    <a:lnTo>
                      <a:pt x="148" y="840"/>
                    </a:lnTo>
                    <a:lnTo>
                      <a:pt x="104" y="822"/>
                    </a:lnTo>
                    <a:lnTo>
                      <a:pt x="68" y="804"/>
                    </a:lnTo>
                    <a:lnTo>
                      <a:pt x="52" y="794"/>
                    </a:lnTo>
                    <a:lnTo>
                      <a:pt x="38" y="784"/>
                    </a:lnTo>
                    <a:lnTo>
                      <a:pt x="28" y="774"/>
                    </a:lnTo>
                    <a:lnTo>
                      <a:pt x="18" y="764"/>
                    </a:lnTo>
                    <a:lnTo>
                      <a:pt x="10" y="752"/>
                    </a:lnTo>
                    <a:lnTo>
                      <a:pt x="4" y="742"/>
                    </a:lnTo>
                    <a:lnTo>
                      <a:pt x="2" y="732"/>
                    </a:lnTo>
                    <a:lnTo>
                      <a:pt x="0" y="720"/>
                    </a:lnTo>
                    <a:lnTo>
                      <a:pt x="288" y="144"/>
                    </a:lnTo>
                    <a:lnTo>
                      <a:pt x="288" y="136"/>
                    </a:lnTo>
                    <a:lnTo>
                      <a:pt x="290" y="130"/>
                    </a:lnTo>
                    <a:lnTo>
                      <a:pt x="294" y="122"/>
                    </a:lnTo>
                    <a:lnTo>
                      <a:pt x="300" y="114"/>
                    </a:lnTo>
                    <a:lnTo>
                      <a:pt x="314" y="102"/>
                    </a:lnTo>
                    <a:lnTo>
                      <a:pt x="334" y="88"/>
                    </a:lnTo>
                    <a:lnTo>
                      <a:pt x="358" y="76"/>
                    </a:lnTo>
                    <a:lnTo>
                      <a:pt x="386" y="64"/>
                    </a:lnTo>
                    <a:lnTo>
                      <a:pt x="420" y="52"/>
                    </a:lnTo>
                    <a:lnTo>
                      <a:pt x="456" y="42"/>
                    </a:lnTo>
                    <a:lnTo>
                      <a:pt x="498" y="32"/>
                    </a:lnTo>
                    <a:lnTo>
                      <a:pt x="542" y="24"/>
                    </a:lnTo>
                    <a:lnTo>
                      <a:pt x="590" y="18"/>
                    </a:lnTo>
                    <a:lnTo>
                      <a:pt x="640" y="12"/>
                    </a:lnTo>
                    <a:lnTo>
                      <a:pt x="692" y="6"/>
                    </a:lnTo>
                    <a:lnTo>
                      <a:pt x="748" y="2"/>
                    </a:lnTo>
                    <a:lnTo>
                      <a:pt x="806" y="0"/>
                    </a:lnTo>
                    <a:lnTo>
                      <a:pt x="864" y="0"/>
                    </a:lnTo>
                    <a:lnTo>
                      <a:pt x="922" y="0"/>
                    </a:lnTo>
                    <a:lnTo>
                      <a:pt x="980" y="2"/>
                    </a:lnTo>
                    <a:lnTo>
                      <a:pt x="1036" y="6"/>
                    </a:lnTo>
                    <a:lnTo>
                      <a:pt x="1088" y="12"/>
                    </a:lnTo>
                    <a:lnTo>
                      <a:pt x="1138" y="18"/>
                    </a:lnTo>
                    <a:lnTo>
                      <a:pt x="1186" y="24"/>
                    </a:lnTo>
                    <a:lnTo>
                      <a:pt x="1230" y="32"/>
                    </a:lnTo>
                    <a:lnTo>
                      <a:pt x="1272" y="42"/>
                    </a:lnTo>
                    <a:lnTo>
                      <a:pt x="1308" y="52"/>
                    </a:lnTo>
                    <a:lnTo>
                      <a:pt x="1342" y="64"/>
                    </a:lnTo>
                    <a:lnTo>
                      <a:pt x="1370" y="76"/>
                    </a:lnTo>
                    <a:lnTo>
                      <a:pt x="1394" y="88"/>
                    </a:lnTo>
                    <a:lnTo>
                      <a:pt x="1414" y="102"/>
                    </a:lnTo>
                    <a:lnTo>
                      <a:pt x="1428" y="114"/>
                    </a:lnTo>
                    <a:lnTo>
                      <a:pt x="1434" y="122"/>
                    </a:lnTo>
                    <a:lnTo>
                      <a:pt x="1438" y="130"/>
                    </a:lnTo>
                    <a:lnTo>
                      <a:pt x="1440" y="136"/>
                    </a:lnTo>
                    <a:lnTo>
                      <a:pt x="1440" y="1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2304" y="1944"/>
                <a:ext cx="1152" cy="288"/>
              </a:xfrm>
              <a:custGeom>
                <a:avLst/>
                <a:gdLst>
                  <a:gd name="T0" fmla="*/ 1152 w 1152"/>
                  <a:gd name="T1" fmla="*/ 144 h 288"/>
                  <a:gd name="T2" fmla="*/ 1150 w 1152"/>
                  <a:gd name="T3" fmla="*/ 158 h 288"/>
                  <a:gd name="T4" fmla="*/ 1140 w 1152"/>
                  <a:gd name="T5" fmla="*/ 174 h 288"/>
                  <a:gd name="T6" fmla="*/ 1106 w 1152"/>
                  <a:gd name="T7" fmla="*/ 200 h 288"/>
                  <a:gd name="T8" fmla="*/ 1054 w 1152"/>
                  <a:gd name="T9" fmla="*/ 224 h 288"/>
                  <a:gd name="T10" fmla="*/ 984 w 1152"/>
                  <a:gd name="T11" fmla="*/ 246 h 288"/>
                  <a:gd name="T12" fmla="*/ 898 w 1152"/>
                  <a:gd name="T13" fmla="*/ 264 h 288"/>
                  <a:gd name="T14" fmla="*/ 800 w 1152"/>
                  <a:gd name="T15" fmla="*/ 276 h 288"/>
                  <a:gd name="T16" fmla="*/ 692 w 1152"/>
                  <a:gd name="T17" fmla="*/ 286 h 288"/>
                  <a:gd name="T18" fmla="*/ 576 w 1152"/>
                  <a:gd name="T19" fmla="*/ 288 h 288"/>
                  <a:gd name="T20" fmla="*/ 518 w 1152"/>
                  <a:gd name="T21" fmla="*/ 288 h 288"/>
                  <a:gd name="T22" fmla="*/ 404 w 1152"/>
                  <a:gd name="T23" fmla="*/ 282 h 288"/>
                  <a:gd name="T24" fmla="*/ 302 w 1152"/>
                  <a:gd name="T25" fmla="*/ 270 h 288"/>
                  <a:gd name="T26" fmla="*/ 210 w 1152"/>
                  <a:gd name="T27" fmla="*/ 256 h 288"/>
                  <a:gd name="T28" fmla="*/ 132 w 1152"/>
                  <a:gd name="T29" fmla="*/ 236 h 288"/>
                  <a:gd name="T30" fmla="*/ 70 w 1152"/>
                  <a:gd name="T31" fmla="*/ 212 h 288"/>
                  <a:gd name="T32" fmla="*/ 26 w 1152"/>
                  <a:gd name="T33" fmla="*/ 186 h 288"/>
                  <a:gd name="T34" fmla="*/ 6 w 1152"/>
                  <a:gd name="T35" fmla="*/ 166 h 288"/>
                  <a:gd name="T36" fmla="*/ 0 w 1152"/>
                  <a:gd name="T37" fmla="*/ 152 h 288"/>
                  <a:gd name="T38" fmla="*/ 0 w 1152"/>
                  <a:gd name="T39" fmla="*/ 144 h 288"/>
                  <a:gd name="T40" fmla="*/ 2 w 1152"/>
                  <a:gd name="T41" fmla="*/ 130 h 288"/>
                  <a:gd name="T42" fmla="*/ 12 w 1152"/>
                  <a:gd name="T43" fmla="*/ 114 h 288"/>
                  <a:gd name="T44" fmla="*/ 46 w 1152"/>
                  <a:gd name="T45" fmla="*/ 88 h 288"/>
                  <a:gd name="T46" fmla="*/ 98 w 1152"/>
                  <a:gd name="T47" fmla="*/ 64 h 288"/>
                  <a:gd name="T48" fmla="*/ 168 w 1152"/>
                  <a:gd name="T49" fmla="*/ 42 h 288"/>
                  <a:gd name="T50" fmla="*/ 254 w 1152"/>
                  <a:gd name="T51" fmla="*/ 24 h 288"/>
                  <a:gd name="T52" fmla="*/ 352 w 1152"/>
                  <a:gd name="T53" fmla="*/ 12 h 288"/>
                  <a:gd name="T54" fmla="*/ 460 w 1152"/>
                  <a:gd name="T55" fmla="*/ 2 h 288"/>
                  <a:gd name="T56" fmla="*/ 576 w 1152"/>
                  <a:gd name="T57" fmla="*/ 0 h 288"/>
                  <a:gd name="T58" fmla="*/ 634 w 1152"/>
                  <a:gd name="T59" fmla="*/ 0 h 288"/>
                  <a:gd name="T60" fmla="*/ 748 w 1152"/>
                  <a:gd name="T61" fmla="*/ 6 h 288"/>
                  <a:gd name="T62" fmla="*/ 850 w 1152"/>
                  <a:gd name="T63" fmla="*/ 18 h 288"/>
                  <a:gd name="T64" fmla="*/ 942 w 1152"/>
                  <a:gd name="T65" fmla="*/ 32 h 288"/>
                  <a:gd name="T66" fmla="*/ 1020 w 1152"/>
                  <a:gd name="T67" fmla="*/ 52 h 288"/>
                  <a:gd name="T68" fmla="*/ 1082 w 1152"/>
                  <a:gd name="T69" fmla="*/ 76 h 288"/>
                  <a:gd name="T70" fmla="*/ 1126 w 1152"/>
                  <a:gd name="T71" fmla="*/ 102 h 288"/>
                  <a:gd name="T72" fmla="*/ 1146 w 1152"/>
                  <a:gd name="T73" fmla="*/ 122 h 288"/>
                  <a:gd name="T74" fmla="*/ 1152 w 1152"/>
                  <a:gd name="T75" fmla="*/ 136 h 288"/>
                  <a:gd name="T76" fmla="*/ 1152 w 1152"/>
                  <a:gd name="T77" fmla="*/ 144 h 28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2"/>
                  <a:gd name="T118" fmla="*/ 0 h 288"/>
                  <a:gd name="T119" fmla="*/ 1152 w 1152"/>
                  <a:gd name="T120" fmla="*/ 288 h 28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2" h="288">
                    <a:moveTo>
                      <a:pt x="1152" y="144"/>
                    </a:moveTo>
                    <a:lnTo>
                      <a:pt x="1152" y="144"/>
                    </a:lnTo>
                    <a:lnTo>
                      <a:pt x="1152" y="152"/>
                    </a:lnTo>
                    <a:lnTo>
                      <a:pt x="1150" y="158"/>
                    </a:lnTo>
                    <a:lnTo>
                      <a:pt x="1146" y="166"/>
                    </a:lnTo>
                    <a:lnTo>
                      <a:pt x="1140" y="174"/>
                    </a:lnTo>
                    <a:lnTo>
                      <a:pt x="1126" y="186"/>
                    </a:lnTo>
                    <a:lnTo>
                      <a:pt x="1106" y="200"/>
                    </a:lnTo>
                    <a:lnTo>
                      <a:pt x="1082" y="212"/>
                    </a:lnTo>
                    <a:lnTo>
                      <a:pt x="1054" y="224"/>
                    </a:lnTo>
                    <a:lnTo>
                      <a:pt x="1020" y="236"/>
                    </a:lnTo>
                    <a:lnTo>
                      <a:pt x="984" y="246"/>
                    </a:lnTo>
                    <a:lnTo>
                      <a:pt x="942" y="256"/>
                    </a:lnTo>
                    <a:lnTo>
                      <a:pt x="898" y="264"/>
                    </a:lnTo>
                    <a:lnTo>
                      <a:pt x="850" y="270"/>
                    </a:lnTo>
                    <a:lnTo>
                      <a:pt x="800" y="276"/>
                    </a:lnTo>
                    <a:lnTo>
                      <a:pt x="748" y="282"/>
                    </a:lnTo>
                    <a:lnTo>
                      <a:pt x="692" y="286"/>
                    </a:lnTo>
                    <a:lnTo>
                      <a:pt x="634" y="288"/>
                    </a:lnTo>
                    <a:lnTo>
                      <a:pt x="576" y="288"/>
                    </a:lnTo>
                    <a:lnTo>
                      <a:pt x="518" y="288"/>
                    </a:lnTo>
                    <a:lnTo>
                      <a:pt x="460" y="286"/>
                    </a:lnTo>
                    <a:lnTo>
                      <a:pt x="404" y="282"/>
                    </a:lnTo>
                    <a:lnTo>
                      <a:pt x="352" y="276"/>
                    </a:lnTo>
                    <a:lnTo>
                      <a:pt x="302" y="270"/>
                    </a:lnTo>
                    <a:lnTo>
                      <a:pt x="254" y="264"/>
                    </a:lnTo>
                    <a:lnTo>
                      <a:pt x="210" y="256"/>
                    </a:lnTo>
                    <a:lnTo>
                      <a:pt x="168" y="246"/>
                    </a:lnTo>
                    <a:lnTo>
                      <a:pt x="132" y="236"/>
                    </a:lnTo>
                    <a:lnTo>
                      <a:pt x="98" y="224"/>
                    </a:lnTo>
                    <a:lnTo>
                      <a:pt x="70" y="212"/>
                    </a:lnTo>
                    <a:lnTo>
                      <a:pt x="46" y="200"/>
                    </a:lnTo>
                    <a:lnTo>
                      <a:pt x="26" y="186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2" y="15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12" y="114"/>
                    </a:lnTo>
                    <a:lnTo>
                      <a:pt x="26" y="102"/>
                    </a:lnTo>
                    <a:lnTo>
                      <a:pt x="46" y="88"/>
                    </a:lnTo>
                    <a:lnTo>
                      <a:pt x="70" y="76"/>
                    </a:lnTo>
                    <a:lnTo>
                      <a:pt x="98" y="64"/>
                    </a:lnTo>
                    <a:lnTo>
                      <a:pt x="132" y="52"/>
                    </a:lnTo>
                    <a:lnTo>
                      <a:pt x="168" y="42"/>
                    </a:lnTo>
                    <a:lnTo>
                      <a:pt x="210" y="32"/>
                    </a:lnTo>
                    <a:lnTo>
                      <a:pt x="254" y="24"/>
                    </a:lnTo>
                    <a:lnTo>
                      <a:pt x="302" y="18"/>
                    </a:lnTo>
                    <a:lnTo>
                      <a:pt x="352" y="12"/>
                    </a:lnTo>
                    <a:lnTo>
                      <a:pt x="404" y="6"/>
                    </a:lnTo>
                    <a:lnTo>
                      <a:pt x="460" y="2"/>
                    </a:lnTo>
                    <a:lnTo>
                      <a:pt x="518" y="0"/>
                    </a:lnTo>
                    <a:lnTo>
                      <a:pt x="576" y="0"/>
                    </a:lnTo>
                    <a:lnTo>
                      <a:pt x="634" y="0"/>
                    </a:lnTo>
                    <a:lnTo>
                      <a:pt x="692" y="2"/>
                    </a:lnTo>
                    <a:lnTo>
                      <a:pt x="748" y="6"/>
                    </a:lnTo>
                    <a:lnTo>
                      <a:pt x="800" y="12"/>
                    </a:lnTo>
                    <a:lnTo>
                      <a:pt x="850" y="18"/>
                    </a:lnTo>
                    <a:lnTo>
                      <a:pt x="898" y="24"/>
                    </a:lnTo>
                    <a:lnTo>
                      <a:pt x="942" y="32"/>
                    </a:lnTo>
                    <a:lnTo>
                      <a:pt x="984" y="42"/>
                    </a:lnTo>
                    <a:lnTo>
                      <a:pt x="1020" y="52"/>
                    </a:lnTo>
                    <a:lnTo>
                      <a:pt x="1054" y="64"/>
                    </a:lnTo>
                    <a:lnTo>
                      <a:pt x="1082" y="76"/>
                    </a:lnTo>
                    <a:lnTo>
                      <a:pt x="1106" y="88"/>
                    </a:lnTo>
                    <a:lnTo>
                      <a:pt x="1126" y="102"/>
                    </a:lnTo>
                    <a:lnTo>
                      <a:pt x="1140" y="114"/>
                    </a:lnTo>
                    <a:lnTo>
                      <a:pt x="1146" y="122"/>
                    </a:lnTo>
                    <a:lnTo>
                      <a:pt x="1150" y="130"/>
                    </a:lnTo>
                    <a:lnTo>
                      <a:pt x="1152" y="136"/>
                    </a:lnTo>
                    <a:lnTo>
                      <a:pt x="1152" y="14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927382" y="2788969"/>
              <a:ext cx="1911350" cy="6223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915670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/>
          <p:nvPr/>
        </p:nvSpPr>
        <p:spPr bwMode="auto">
          <a:xfrm>
            <a:off x="1573046" y="1421353"/>
            <a:ext cx="1432734" cy="1469310"/>
          </a:xfrm>
          <a:custGeom>
            <a:avLst/>
            <a:gdLst>
              <a:gd name="T0" fmla="*/ 2147483647 w 576"/>
              <a:gd name="T1" fmla="*/ 2147483647 h 648"/>
              <a:gd name="T2" fmla="*/ 2147483647 w 576"/>
              <a:gd name="T3" fmla="*/ 2147483647 h 648"/>
              <a:gd name="T4" fmla="*/ 2147483647 w 576"/>
              <a:gd name="T5" fmla="*/ 2147483647 h 648"/>
              <a:gd name="T6" fmla="*/ 2147483647 w 576"/>
              <a:gd name="T7" fmla="*/ 2147483647 h 648"/>
              <a:gd name="T8" fmla="*/ 2147483647 w 576"/>
              <a:gd name="T9" fmla="*/ 2147483647 h 648"/>
              <a:gd name="T10" fmla="*/ 2147483647 w 576"/>
              <a:gd name="T11" fmla="*/ 2147483647 h 648"/>
              <a:gd name="T12" fmla="*/ 2147483647 w 576"/>
              <a:gd name="T13" fmla="*/ 2147483647 h 648"/>
              <a:gd name="T14" fmla="*/ 2147483647 w 576"/>
              <a:gd name="T15" fmla="*/ 2147483647 h 648"/>
              <a:gd name="T16" fmla="*/ 2147483647 w 576"/>
              <a:gd name="T17" fmla="*/ 2147483647 h 648"/>
              <a:gd name="T18" fmla="*/ 2147483647 w 576"/>
              <a:gd name="T19" fmla="*/ 2147483647 h 648"/>
              <a:gd name="T20" fmla="*/ 2147483647 w 576"/>
              <a:gd name="T21" fmla="*/ 2147483647 h 648"/>
              <a:gd name="T22" fmla="*/ 2133573609 w 576"/>
              <a:gd name="T23" fmla="*/ 2147483647 h 648"/>
              <a:gd name="T24" fmla="*/ 1775924795 w 576"/>
              <a:gd name="T25" fmla="*/ 2147483647 h 648"/>
              <a:gd name="T26" fmla="*/ 1775924795 w 576"/>
              <a:gd name="T27" fmla="*/ 2147483647 h 648"/>
              <a:gd name="T28" fmla="*/ 1418273498 w 576"/>
              <a:gd name="T29" fmla="*/ 2147483647 h 648"/>
              <a:gd name="T30" fmla="*/ 1085285581 w 576"/>
              <a:gd name="T31" fmla="*/ 2147483647 h 648"/>
              <a:gd name="T32" fmla="*/ 776966011 w 576"/>
              <a:gd name="T33" fmla="*/ 2147483647 h 648"/>
              <a:gd name="T34" fmla="*/ 517978169 w 576"/>
              <a:gd name="T35" fmla="*/ 2147483647 h 648"/>
              <a:gd name="T36" fmla="*/ 308319570 w 576"/>
              <a:gd name="T37" fmla="*/ 2147483647 h 648"/>
              <a:gd name="T38" fmla="*/ 209658599 w 576"/>
              <a:gd name="T39" fmla="*/ 2147483647 h 648"/>
              <a:gd name="T40" fmla="*/ 135661008 w 576"/>
              <a:gd name="T41" fmla="*/ 2147483647 h 648"/>
              <a:gd name="T42" fmla="*/ 73997591 w 576"/>
              <a:gd name="T43" fmla="*/ 2147483647 h 648"/>
              <a:gd name="T44" fmla="*/ 36997554 w 576"/>
              <a:gd name="T45" fmla="*/ 2147483647 h 648"/>
              <a:gd name="T46" fmla="*/ 12331690 w 576"/>
              <a:gd name="T47" fmla="*/ 2147483647 h 648"/>
              <a:gd name="T48" fmla="*/ 0 w 576"/>
              <a:gd name="T49" fmla="*/ 2147483647 h 648"/>
              <a:gd name="T50" fmla="*/ 1775924795 w 576"/>
              <a:gd name="T51" fmla="*/ 0 h 648"/>
              <a:gd name="T52" fmla="*/ 2147483647 w 576"/>
              <a:gd name="T53" fmla="*/ 2147483647 h 64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6"/>
              <a:gd name="T82" fmla="*/ 0 h 648"/>
              <a:gd name="T83" fmla="*/ 576 w 576"/>
              <a:gd name="T84" fmla="*/ 648 h 64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6" h="648">
                <a:moveTo>
                  <a:pt x="576" y="576"/>
                </a:moveTo>
                <a:lnTo>
                  <a:pt x="576" y="576"/>
                </a:lnTo>
                <a:lnTo>
                  <a:pt x="574" y="584"/>
                </a:lnTo>
                <a:lnTo>
                  <a:pt x="570" y="590"/>
                </a:lnTo>
                <a:lnTo>
                  <a:pt x="564" y="598"/>
                </a:lnTo>
                <a:lnTo>
                  <a:pt x="554" y="604"/>
                </a:lnTo>
                <a:lnTo>
                  <a:pt x="542" y="610"/>
                </a:lnTo>
                <a:lnTo>
                  <a:pt x="526" y="616"/>
                </a:lnTo>
                <a:lnTo>
                  <a:pt x="492" y="626"/>
                </a:lnTo>
                <a:lnTo>
                  <a:pt x="450" y="636"/>
                </a:lnTo>
                <a:lnTo>
                  <a:pt x="400" y="642"/>
                </a:lnTo>
                <a:lnTo>
                  <a:pt x="346" y="646"/>
                </a:lnTo>
                <a:lnTo>
                  <a:pt x="288" y="648"/>
                </a:lnTo>
                <a:lnTo>
                  <a:pt x="230" y="646"/>
                </a:lnTo>
                <a:lnTo>
                  <a:pt x="176" y="642"/>
                </a:lnTo>
                <a:lnTo>
                  <a:pt x="126" y="636"/>
                </a:lnTo>
                <a:lnTo>
                  <a:pt x="84" y="626"/>
                </a:lnTo>
                <a:lnTo>
                  <a:pt x="50" y="616"/>
                </a:lnTo>
                <a:lnTo>
                  <a:pt x="34" y="610"/>
                </a:lnTo>
                <a:lnTo>
                  <a:pt x="22" y="604"/>
                </a:lnTo>
                <a:lnTo>
                  <a:pt x="12" y="598"/>
                </a:lnTo>
                <a:lnTo>
                  <a:pt x="6" y="590"/>
                </a:lnTo>
                <a:lnTo>
                  <a:pt x="2" y="584"/>
                </a:lnTo>
                <a:lnTo>
                  <a:pt x="0" y="576"/>
                </a:lnTo>
                <a:lnTo>
                  <a:pt x="288" y="0"/>
                </a:lnTo>
                <a:lnTo>
                  <a:pt x="576" y="5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pPr algn="just" defTabSz="915670">
              <a:lnSpc>
                <a:spcPct val="120000"/>
              </a:lnSpc>
              <a:defRPr/>
            </a:pPr>
            <a:endParaRPr lang="zh-CN" altLang="en-US" sz="780" b="1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2103026" y="3557155"/>
            <a:ext cx="459409" cy="443617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595" tIns="45796" rIns="91595" bIns="45796" numCol="1" anchor="t" anchorCtr="0" compatLnSpc="1"/>
          <a:lstStyle/>
          <a:p>
            <a:pPr algn="just">
              <a:lnSpc>
                <a:spcPct val="120000"/>
              </a:lnSpc>
            </a:pPr>
            <a:endParaRPr lang="id-ID" sz="78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>
            <a:spLocks noChangeAspect="1" noEditPoints="1"/>
          </p:cNvSpPr>
          <p:nvPr/>
        </p:nvSpPr>
        <p:spPr bwMode="auto">
          <a:xfrm>
            <a:off x="2011039" y="1915859"/>
            <a:ext cx="480357" cy="480867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595" tIns="45796" rIns="91595" bIns="45796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8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046151" y="4985350"/>
            <a:ext cx="452232" cy="443617"/>
            <a:chOff x="6786562" y="796925"/>
            <a:chExt cx="500063" cy="490538"/>
          </a:xfrm>
          <a:solidFill>
            <a:schemeClr val="bg1"/>
          </a:solidFill>
        </p:grpSpPr>
        <p:sp>
          <p:nvSpPr>
            <p:cNvPr id="23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Title 9"/>
          <p:cNvSpPr txBox="1"/>
          <p:nvPr/>
        </p:nvSpPr>
        <p:spPr>
          <a:xfrm>
            <a:off x="-429260" y="108585"/>
            <a:ext cx="3890645" cy="735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融 资 模 式</a:t>
            </a:r>
            <a:endParaRPr lang="zh-CN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4330852" y="5609131"/>
            <a:ext cx="1803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962244" y="4491782"/>
            <a:ext cx="216361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30581" y="3394053"/>
            <a:ext cx="1803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807549" y="2196385"/>
            <a:ext cx="1803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627623" y="5153041"/>
            <a:ext cx="1194667" cy="1124436"/>
            <a:chOff x="6139503" y="4871969"/>
            <a:chExt cx="1192668" cy="1122553"/>
          </a:xfrm>
          <a:effectLst/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extBox 21"/>
            <p:cNvSpPr txBox="1">
              <a:spLocks noChangeArrowheads="1"/>
            </p:cNvSpPr>
            <p:nvPr/>
          </p:nvSpPr>
          <p:spPr bwMode="auto">
            <a:xfrm>
              <a:off x="6356737" y="5179787"/>
              <a:ext cx="771727" cy="604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nb-NO" altLang="id-ID" sz="278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08719" y="4028612"/>
            <a:ext cx="1194667" cy="1124437"/>
            <a:chOff x="6420131" y="3749417"/>
            <a:chExt cx="1192668" cy="1122553"/>
          </a:xfrm>
          <a:effectLst/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3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TextBox 22"/>
            <p:cNvSpPr txBox="1">
              <a:spLocks noChangeArrowheads="1"/>
            </p:cNvSpPr>
            <p:nvPr/>
          </p:nvSpPr>
          <p:spPr bwMode="auto">
            <a:xfrm>
              <a:off x="6672041" y="4034885"/>
              <a:ext cx="771727" cy="604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nb-NO" altLang="id-ID" sz="278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87073" y="2904188"/>
            <a:ext cx="1194667" cy="1124434"/>
            <a:chOff x="5999190" y="2626865"/>
            <a:chExt cx="1192668" cy="1122553"/>
          </a:xfrm>
          <a:effectLst/>
        </p:grpSpPr>
        <p:sp>
          <p:nvSpPr>
            <p:cNvPr id="12" name="Rounded Rectangle 11"/>
            <p:cNvSpPr>
              <a:spLocks noChangeArrowheads="1"/>
            </p:cNvSpPr>
            <p:nvPr/>
          </p:nvSpPr>
          <p:spPr bwMode="auto"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23"/>
            <p:cNvSpPr txBox="1">
              <a:spLocks noChangeArrowheads="1"/>
            </p:cNvSpPr>
            <p:nvPr/>
          </p:nvSpPr>
          <p:spPr bwMode="auto">
            <a:xfrm>
              <a:off x="6231728" y="2895663"/>
              <a:ext cx="771727" cy="604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nb-NO" altLang="id-ID" sz="278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89746" y="1842413"/>
            <a:ext cx="1194667" cy="1124436"/>
            <a:chOff x="5402860" y="1566869"/>
            <a:chExt cx="1192668" cy="1122553"/>
          </a:xfrm>
          <a:effectLst/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 rot="20684149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TextBox 24"/>
            <p:cNvSpPr txBox="1">
              <a:spLocks noChangeArrowheads="1"/>
            </p:cNvSpPr>
            <p:nvPr/>
          </p:nvSpPr>
          <p:spPr bwMode="auto">
            <a:xfrm rot="20681241">
              <a:off x="5613324" y="1778750"/>
              <a:ext cx="771727" cy="604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nb-NO" altLang="id-ID" sz="278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5030495" y="1802826"/>
            <a:ext cx="901509" cy="901509"/>
            <a:chOff x="5385173" y="1917525"/>
            <a:chExt cx="1440000" cy="144000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6011312" y="5140073"/>
            <a:ext cx="901508" cy="901509"/>
            <a:chOff x="5385173" y="1917525"/>
            <a:chExt cx="1440000" cy="1440000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6912125" y="4039172"/>
            <a:ext cx="901509" cy="901509"/>
            <a:chOff x="5385173" y="1917525"/>
            <a:chExt cx="1440000" cy="1440000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826591" y="2873726"/>
            <a:ext cx="901509" cy="901509"/>
            <a:chOff x="5385173" y="1917525"/>
            <a:chExt cx="1440000" cy="1440000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5232725" y="2000031"/>
            <a:ext cx="488319" cy="488319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40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42044" y="5422632"/>
            <a:ext cx="433091" cy="331012"/>
            <a:chOff x="5516563" y="84138"/>
            <a:chExt cx="1414463" cy="1081087"/>
          </a:xfrm>
          <a:solidFill>
            <a:schemeClr val="bg1"/>
          </a:solidFill>
        </p:grpSpPr>
        <p:sp>
          <p:nvSpPr>
            <p:cNvPr id="44" name="Freeform 13"/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14"/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15"/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16"/>
            <p:cNvSpPr/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7"/>
            <p:cNvSpPr/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8"/>
            <p:cNvSpPr/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19"/>
            <p:cNvSpPr/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129634" y="4293573"/>
            <a:ext cx="448155" cy="385938"/>
            <a:chOff x="2727325" y="-39687"/>
            <a:chExt cx="1463675" cy="1260475"/>
          </a:xfrm>
          <a:solidFill>
            <a:schemeClr val="bg1"/>
          </a:solidFill>
        </p:grpSpPr>
        <p:sp>
          <p:nvSpPr>
            <p:cNvPr id="52" name="Freeform 20"/>
            <p:cNvSpPr>
              <a:spLocks noEditPoints="1"/>
            </p:cNvSpPr>
            <p:nvPr/>
          </p:nvSpPr>
          <p:spPr bwMode="auto">
            <a:xfrm>
              <a:off x="2727325" y="-39687"/>
              <a:ext cx="1463675" cy="1260475"/>
            </a:xfrm>
            <a:custGeom>
              <a:avLst/>
              <a:gdLst>
                <a:gd name="T0" fmla="*/ 347 w 390"/>
                <a:gd name="T1" fmla="*/ 42 h 336"/>
                <a:gd name="T2" fmla="*/ 195 w 390"/>
                <a:gd name="T3" fmla="*/ 38 h 336"/>
                <a:gd name="T4" fmla="*/ 43 w 390"/>
                <a:gd name="T5" fmla="*/ 42 h 336"/>
                <a:gd name="T6" fmla="*/ 43 w 390"/>
                <a:gd name="T7" fmla="*/ 196 h 336"/>
                <a:gd name="T8" fmla="*/ 170 w 390"/>
                <a:gd name="T9" fmla="*/ 322 h 336"/>
                <a:gd name="T10" fmla="*/ 220 w 390"/>
                <a:gd name="T11" fmla="*/ 322 h 336"/>
                <a:gd name="T12" fmla="*/ 347 w 390"/>
                <a:gd name="T13" fmla="*/ 196 h 336"/>
                <a:gd name="T14" fmla="*/ 347 w 390"/>
                <a:gd name="T15" fmla="*/ 42 h 336"/>
                <a:gd name="T16" fmla="*/ 330 w 390"/>
                <a:gd name="T17" fmla="*/ 180 h 336"/>
                <a:gd name="T18" fmla="*/ 203 w 390"/>
                <a:gd name="T19" fmla="*/ 306 h 336"/>
                <a:gd name="T20" fmla="*/ 187 w 390"/>
                <a:gd name="T21" fmla="*/ 306 h 336"/>
                <a:gd name="T22" fmla="*/ 59 w 390"/>
                <a:gd name="T23" fmla="*/ 180 h 336"/>
                <a:gd name="T24" fmla="*/ 59 w 390"/>
                <a:gd name="T25" fmla="*/ 58 h 336"/>
                <a:gd name="T26" fmla="*/ 179 w 390"/>
                <a:gd name="T27" fmla="*/ 55 h 336"/>
                <a:gd name="T28" fmla="*/ 195 w 390"/>
                <a:gd name="T29" fmla="*/ 70 h 336"/>
                <a:gd name="T30" fmla="*/ 210 w 390"/>
                <a:gd name="T31" fmla="*/ 55 h 336"/>
                <a:gd name="T32" fmla="*/ 330 w 390"/>
                <a:gd name="T33" fmla="*/ 58 h 336"/>
                <a:gd name="T34" fmla="*/ 330 w 390"/>
                <a:gd name="T35" fmla="*/ 1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36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21"/>
            <p:cNvSpPr/>
            <p:nvPr/>
          </p:nvSpPr>
          <p:spPr bwMode="auto">
            <a:xfrm>
              <a:off x="2982913" y="215900"/>
              <a:ext cx="206375" cy="201612"/>
            </a:xfrm>
            <a:custGeom>
              <a:avLst/>
              <a:gdLst>
                <a:gd name="T0" fmla="*/ 49 w 55"/>
                <a:gd name="T1" fmla="*/ 0 h 54"/>
                <a:gd name="T2" fmla="*/ 49 w 55"/>
                <a:gd name="T3" fmla="*/ 0 h 54"/>
                <a:gd name="T4" fmla="*/ 0 w 55"/>
                <a:gd name="T5" fmla="*/ 48 h 54"/>
                <a:gd name="T6" fmla="*/ 0 w 55"/>
                <a:gd name="T7" fmla="*/ 48 h 54"/>
                <a:gd name="T8" fmla="*/ 6 w 55"/>
                <a:gd name="T9" fmla="*/ 54 h 54"/>
                <a:gd name="T10" fmla="*/ 12 w 55"/>
                <a:gd name="T11" fmla="*/ 48 h 54"/>
                <a:gd name="T12" fmla="*/ 12 w 55"/>
                <a:gd name="T13" fmla="*/ 48 h 54"/>
                <a:gd name="T14" fmla="*/ 49 w 55"/>
                <a:gd name="T15" fmla="*/ 11 h 54"/>
                <a:gd name="T16" fmla="*/ 49 w 55"/>
                <a:gd name="T17" fmla="*/ 11 h 54"/>
                <a:gd name="T18" fmla="*/ 55 w 55"/>
                <a:gd name="T19" fmla="*/ 5 h 54"/>
                <a:gd name="T20" fmla="*/ 49 w 5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4" name="Freeform 13"/>
          <p:cNvSpPr>
            <a:spLocks noChangeAspect="1" noEditPoints="1"/>
          </p:cNvSpPr>
          <p:nvPr/>
        </p:nvSpPr>
        <p:spPr bwMode="auto">
          <a:xfrm>
            <a:off x="6079830" y="3099243"/>
            <a:ext cx="424090" cy="412991"/>
          </a:xfrm>
          <a:custGeom>
            <a:avLst/>
            <a:gdLst>
              <a:gd name="T0" fmla="*/ 161 w 226"/>
              <a:gd name="T1" fmla="*/ 0 h 220"/>
              <a:gd name="T2" fmla="*/ 96 w 226"/>
              <a:gd name="T3" fmla="*/ 47 h 220"/>
              <a:gd name="T4" fmla="*/ 95 w 226"/>
              <a:gd name="T5" fmla="*/ 47 h 220"/>
              <a:gd name="T6" fmla="*/ 24 w 226"/>
              <a:gd name="T7" fmla="*/ 119 h 220"/>
              <a:gd name="T8" fmla="*/ 1 w 226"/>
              <a:gd name="T9" fmla="*/ 189 h 220"/>
              <a:gd name="T10" fmla="*/ 24 w 226"/>
              <a:gd name="T11" fmla="*/ 220 h 220"/>
              <a:gd name="T12" fmla="*/ 90 w 226"/>
              <a:gd name="T13" fmla="*/ 203 h 220"/>
              <a:gd name="T14" fmla="*/ 207 w 226"/>
              <a:gd name="T15" fmla="*/ 91 h 220"/>
              <a:gd name="T16" fmla="*/ 110 w 226"/>
              <a:gd name="T17" fmla="*/ 164 h 220"/>
              <a:gd name="T18" fmla="*/ 170 w 226"/>
              <a:gd name="T19" fmla="*/ 81 h 220"/>
              <a:gd name="T20" fmla="*/ 163 w 226"/>
              <a:gd name="T21" fmla="*/ 115 h 220"/>
              <a:gd name="T22" fmla="*/ 110 w 226"/>
              <a:gd name="T23" fmla="*/ 169 h 220"/>
              <a:gd name="T24" fmla="*/ 102 w 226"/>
              <a:gd name="T25" fmla="*/ 139 h 220"/>
              <a:gd name="T26" fmla="*/ 79 w 226"/>
              <a:gd name="T27" fmla="*/ 117 h 220"/>
              <a:gd name="T28" fmla="*/ 159 w 226"/>
              <a:gd name="T29" fmla="*/ 61 h 220"/>
              <a:gd name="T30" fmla="*/ 102 w 226"/>
              <a:gd name="T31" fmla="*/ 139 h 220"/>
              <a:gd name="T32" fmla="*/ 52 w 226"/>
              <a:gd name="T33" fmla="*/ 110 h 220"/>
              <a:gd name="T34" fmla="*/ 137 w 226"/>
              <a:gd name="T35" fmla="*/ 49 h 220"/>
              <a:gd name="T36" fmla="*/ 29 w 226"/>
              <a:gd name="T37" fmla="*/ 205 h 220"/>
              <a:gd name="T38" fmla="*/ 14 w 226"/>
              <a:gd name="T39" fmla="*/ 196 h 220"/>
              <a:gd name="T40" fmla="*/ 22 w 226"/>
              <a:gd name="T41" fmla="*/ 166 h 220"/>
              <a:gd name="T42" fmla="*/ 54 w 226"/>
              <a:gd name="T43" fmla="*/ 199 h 220"/>
              <a:gd name="T44" fmla="*/ 61 w 226"/>
              <a:gd name="T45" fmla="*/ 197 h 220"/>
              <a:gd name="T46" fmla="*/ 24 w 226"/>
              <a:gd name="T47" fmla="*/ 159 h 220"/>
              <a:gd name="T48" fmla="*/ 33 w 226"/>
              <a:gd name="T49" fmla="*/ 129 h 220"/>
              <a:gd name="T50" fmla="*/ 89 w 226"/>
              <a:gd name="T51" fmla="*/ 189 h 220"/>
              <a:gd name="T52" fmla="*/ 61 w 226"/>
              <a:gd name="T53" fmla="*/ 197 h 220"/>
              <a:gd name="T54" fmla="*/ 186 w 226"/>
              <a:gd name="T55" fmla="*/ 93 h 220"/>
              <a:gd name="T56" fmla="*/ 168 w 226"/>
              <a:gd name="T57" fmla="*/ 52 h 220"/>
              <a:gd name="T58" fmla="*/ 139 w 226"/>
              <a:gd name="T59" fmla="*/ 23 h 220"/>
              <a:gd name="T60" fmla="*/ 192 w 226"/>
              <a:gd name="T61" fmla="*/ 27 h 220"/>
              <a:gd name="T62" fmla="*/ 197 w 226"/>
              <a:gd name="T63" fmla="*/ 8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6" h="22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595" tIns="45796" rIns="91595" bIns="45796" numCol="1" anchor="t" anchorCtr="0" compatLnSpc="1"/>
          <a:lstStyle/>
          <a:p>
            <a:pPr algn="just">
              <a:lnSpc>
                <a:spcPct val="120000"/>
              </a:lnSpc>
            </a:pPr>
            <a:endParaRPr lang="id-ID" sz="78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84513" y="5493722"/>
            <a:ext cx="1768355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id-ID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你的学历</a:t>
            </a:r>
            <a:endParaRPr lang="zh-CN" altLang="id-ID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75237" y="4218517"/>
            <a:ext cx="1768355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id-ID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你的技术</a:t>
            </a:r>
            <a:endParaRPr lang="zh-CN" altLang="id-ID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71385" y="3104515"/>
            <a:ext cx="2229485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id-ID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你的综合素质</a:t>
            </a:r>
            <a:endParaRPr lang="zh-CN" altLang="id-ID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49110" y="2000250"/>
            <a:ext cx="3094355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id-ID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还有那么一丢丢运气</a:t>
            </a:r>
            <a:endParaRPr lang="zh-CN" altLang="id-ID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Title 9"/>
          <p:cNvSpPr txBox="1"/>
          <p:nvPr/>
        </p:nvSpPr>
        <p:spPr>
          <a:xfrm>
            <a:off x="68580" y="108585"/>
            <a:ext cx="5863590" cy="735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找 工 作 的 影 响 因 素</a:t>
            </a:r>
            <a:endParaRPr lang="zh-CN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16795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rgbClr val="006A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 smtClean="0">
                <a:solidFill>
                  <a:srgbClr val="006A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7030" b="1" dirty="0">
              <a:solidFill>
                <a:srgbClr val="006AB6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60795" y="329755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lvl="1" algn="l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公司的组织结构</a:t>
            </a:r>
            <a:endParaRPr lang="zh-CN" altLang="en-US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8" y="-79"/>
            <a:ext cx="1162493" cy="106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8" name="组合 7507"/>
          <p:cNvGrpSpPr/>
          <p:nvPr/>
        </p:nvGrpSpPr>
        <p:grpSpPr>
          <a:xfrm>
            <a:off x="3506879" y="1182383"/>
            <a:ext cx="5321297" cy="5579290"/>
            <a:chOff x="3446306" y="587873"/>
            <a:chExt cx="5419499" cy="5682253"/>
          </a:xfrm>
        </p:grpSpPr>
        <p:grpSp>
          <p:nvGrpSpPr>
            <p:cNvPr id="7504" name="组合 7503"/>
            <p:cNvGrpSpPr/>
            <p:nvPr/>
          </p:nvGrpSpPr>
          <p:grpSpPr>
            <a:xfrm>
              <a:off x="3566293" y="1216741"/>
              <a:ext cx="5132439" cy="4424517"/>
              <a:chOff x="3201302" y="899607"/>
              <a:chExt cx="5868190" cy="5058785"/>
            </a:xfrm>
          </p:grpSpPr>
          <p:sp>
            <p:nvSpPr>
              <p:cNvPr id="4254" name="六边形 4253"/>
              <p:cNvSpPr/>
              <p:nvPr/>
            </p:nvSpPr>
            <p:spPr>
              <a:xfrm>
                <a:off x="3201302" y="899607"/>
                <a:ext cx="5868190" cy="5058785"/>
              </a:xfrm>
              <a:prstGeom prst="hexagon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53" name="六边形 4252"/>
              <p:cNvSpPr/>
              <p:nvPr/>
            </p:nvSpPr>
            <p:spPr>
              <a:xfrm>
                <a:off x="3261657" y="954123"/>
                <a:ext cx="5741712" cy="4949752"/>
              </a:xfrm>
              <a:prstGeom prst="hexagon">
                <a:avLst/>
              </a:prstGeom>
              <a:solidFill>
                <a:srgbClr val="67577B"/>
              </a:solidFill>
              <a:ln>
                <a:noFill/>
              </a:ln>
              <a:effectLst>
                <a:innerShdw blurRad="279400">
                  <a:prstClr val="black">
                    <a:alpha val="1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7500" name="六边形 7499"/>
              <p:cNvSpPr/>
              <p:nvPr/>
            </p:nvSpPr>
            <p:spPr>
              <a:xfrm>
                <a:off x="3835952" y="1449206"/>
                <a:ext cx="4593122" cy="3959588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grpSp>
            <p:nvGrpSpPr>
              <p:cNvPr id="7499" name="组合 7498"/>
              <p:cNvGrpSpPr/>
              <p:nvPr/>
            </p:nvGrpSpPr>
            <p:grpSpPr>
              <a:xfrm>
                <a:off x="4456573" y="1977072"/>
                <a:ext cx="3351879" cy="2889551"/>
                <a:chOff x="6542627" y="2673048"/>
                <a:chExt cx="3351879" cy="2889551"/>
              </a:xfrm>
            </p:grpSpPr>
            <p:sp>
              <p:nvSpPr>
                <p:cNvPr id="4250" name="六边形 4249"/>
                <p:cNvSpPr/>
                <p:nvPr/>
              </p:nvSpPr>
              <p:spPr>
                <a:xfrm>
                  <a:off x="6542627" y="2673048"/>
                  <a:ext cx="3351879" cy="2889551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"/>
                </a:p>
              </p:txBody>
            </p:sp>
            <p:sp>
              <p:nvSpPr>
                <p:cNvPr id="7495" name="六边形 7494"/>
                <p:cNvSpPr/>
                <p:nvPr/>
              </p:nvSpPr>
              <p:spPr>
                <a:xfrm>
                  <a:off x="6590331" y="2714172"/>
                  <a:ext cx="3256470" cy="2807302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BABABA"/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"/>
                </a:p>
              </p:txBody>
            </p:sp>
          </p:grpSp>
          <p:sp>
            <p:nvSpPr>
              <p:cNvPr id="7502" name="矩形 7501"/>
              <p:cNvSpPr/>
              <p:nvPr/>
            </p:nvSpPr>
            <p:spPr>
              <a:xfrm>
                <a:off x="4826000" y="4866622"/>
                <a:ext cx="2609850" cy="542172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09850" h="496524">
                    <a:moveTo>
                      <a:pt x="349250" y="0"/>
                    </a:moveTo>
                    <a:lnTo>
                      <a:pt x="2260600" y="0"/>
                    </a:lnTo>
                    <a:lnTo>
                      <a:pt x="2609850" y="496524"/>
                    </a:lnTo>
                    <a:lnTo>
                      <a:pt x="0" y="496524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A7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58" name="矩形 7501"/>
              <p:cNvSpPr/>
              <p:nvPr/>
            </p:nvSpPr>
            <p:spPr>
              <a:xfrm rot="10800000">
                <a:off x="4827588" y="1449203"/>
                <a:ext cx="2609850" cy="535020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09850" h="496524">
                    <a:moveTo>
                      <a:pt x="349250" y="0"/>
                    </a:moveTo>
                    <a:lnTo>
                      <a:pt x="2260600" y="0"/>
                    </a:lnTo>
                    <a:lnTo>
                      <a:pt x="2609850" y="496524"/>
                    </a:lnTo>
                    <a:lnTo>
                      <a:pt x="0" y="496524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7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59" name="矩形 7501"/>
              <p:cNvSpPr/>
              <p:nvPr/>
            </p:nvSpPr>
            <p:spPr>
              <a:xfrm rot="17784389">
                <a:off x="6571573" y="4011543"/>
                <a:ext cx="2221547" cy="566920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55917" h="526131">
                    <a:moveTo>
                      <a:pt x="373820" y="3099"/>
                    </a:moveTo>
                    <a:lnTo>
                      <a:pt x="2225147" y="0"/>
                    </a:lnTo>
                    <a:lnTo>
                      <a:pt x="2555917" y="526131"/>
                    </a:lnTo>
                    <a:lnTo>
                      <a:pt x="-1" y="519334"/>
                    </a:lnTo>
                    <a:lnTo>
                      <a:pt x="373820" y="3099"/>
                    </a:lnTo>
                    <a:close/>
                  </a:path>
                </a:pathLst>
              </a:custGeom>
              <a:solidFill>
                <a:srgbClr val="7111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60" name="矩形 7501"/>
              <p:cNvSpPr/>
              <p:nvPr/>
            </p:nvSpPr>
            <p:spPr>
              <a:xfrm rot="3802620">
                <a:off x="3469479" y="4015237"/>
                <a:ext cx="2218358" cy="558429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37069 w 2555918"/>
                  <a:gd name="connsiteY0-162" fmla="*/ 0 h 528004"/>
                  <a:gd name="connsiteX1-163" fmla="*/ 2225148 w 2555918"/>
                  <a:gd name="connsiteY1-164" fmla="*/ 1873 h 528004"/>
                  <a:gd name="connsiteX2-165" fmla="*/ 2555918 w 2555918"/>
                  <a:gd name="connsiteY2-166" fmla="*/ 528004 h 528004"/>
                  <a:gd name="connsiteX3-167" fmla="*/ 0 w 2555918"/>
                  <a:gd name="connsiteY3-168" fmla="*/ 521207 h 528004"/>
                  <a:gd name="connsiteX4-169" fmla="*/ 337069 w 2555918"/>
                  <a:gd name="connsiteY4-170" fmla="*/ 0 h 528004"/>
                  <a:gd name="connsiteX0-171" fmla="*/ 327265 w 2546114"/>
                  <a:gd name="connsiteY0-172" fmla="*/ 0 h 528004"/>
                  <a:gd name="connsiteX1-173" fmla="*/ 2215344 w 2546114"/>
                  <a:gd name="connsiteY1-174" fmla="*/ 1873 h 528004"/>
                  <a:gd name="connsiteX2-175" fmla="*/ 2546114 w 2546114"/>
                  <a:gd name="connsiteY2-176" fmla="*/ 528004 h 528004"/>
                  <a:gd name="connsiteX3-177" fmla="*/ 0 w 2546114"/>
                  <a:gd name="connsiteY3-178" fmla="*/ 520226 h 528004"/>
                  <a:gd name="connsiteX4-179" fmla="*/ 327265 w 2546114"/>
                  <a:gd name="connsiteY4-180" fmla="*/ 0 h 528004"/>
                  <a:gd name="connsiteX0-181" fmla="*/ 322366 w 2541215"/>
                  <a:gd name="connsiteY0-182" fmla="*/ 0 h 528004"/>
                  <a:gd name="connsiteX1-183" fmla="*/ 2210445 w 2541215"/>
                  <a:gd name="connsiteY1-184" fmla="*/ 1873 h 528004"/>
                  <a:gd name="connsiteX2-185" fmla="*/ 2541215 w 2541215"/>
                  <a:gd name="connsiteY2-186" fmla="*/ 528004 h 528004"/>
                  <a:gd name="connsiteX3-187" fmla="*/ 0 w 2541215"/>
                  <a:gd name="connsiteY3-188" fmla="*/ 522206 h 528004"/>
                  <a:gd name="connsiteX4-189" fmla="*/ 322366 w 2541215"/>
                  <a:gd name="connsiteY4-190" fmla="*/ 0 h 528004"/>
                  <a:gd name="connsiteX0-191" fmla="*/ 322366 w 2541215"/>
                  <a:gd name="connsiteY0-192" fmla="*/ 0 h 528004"/>
                  <a:gd name="connsiteX1-193" fmla="*/ 2179816 w 2541215"/>
                  <a:gd name="connsiteY1-194" fmla="*/ 1848 h 528004"/>
                  <a:gd name="connsiteX2-195" fmla="*/ 2541215 w 2541215"/>
                  <a:gd name="connsiteY2-196" fmla="*/ 528004 h 528004"/>
                  <a:gd name="connsiteX3-197" fmla="*/ 0 w 2541215"/>
                  <a:gd name="connsiteY3-198" fmla="*/ 522206 h 528004"/>
                  <a:gd name="connsiteX4-199" fmla="*/ 322366 w 2541215"/>
                  <a:gd name="connsiteY4-200" fmla="*/ 0 h 528004"/>
                  <a:gd name="connsiteX0-201" fmla="*/ 322366 w 2555935"/>
                  <a:gd name="connsiteY0-202" fmla="*/ 0 h 522206"/>
                  <a:gd name="connsiteX1-203" fmla="*/ 2179816 w 2555935"/>
                  <a:gd name="connsiteY1-204" fmla="*/ 1848 h 522206"/>
                  <a:gd name="connsiteX2-205" fmla="*/ 2555935 w 2555935"/>
                  <a:gd name="connsiteY2-206" fmla="*/ 514180 h 522206"/>
                  <a:gd name="connsiteX3-207" fmla="*/ 0 w 2555935"/>
                  <a:gd name="connsiteY3-208" fmla="*/ 522206 h 522206"/>
                  <a:gd name="connsiteX4-209" fmla="*/ 322366 w 2555935"/>
                  <a:gd name="connsiteY4-210" fmla="*/ 0 h 522206"/>
                  <a:gd name="connsiteX0-211" fmla="*/ 322366 w 2555935"/>
                  <a:gd name="connsiteY0-212" fmla="*/ 0 h 522206"/>
                  <a:gd name="connsiteX1-213" fmla="*/ 2183493 w 2555935"/>
                  <a:gd name="connsiteY1-214" fmla="*/ 862 h 522206"/>
                  <a:gd name="connsiteX2-215" fmla="*/ 2555935 w 2555935"/>
                  <a:gd name="connsiteY2-216" fmla="*/ 514180 h 522206"/>
                  <a:gd name="connsiteX3-217" fmla="*/ 0 w 2555935"/>
                  <a:gd name="connsiteY3-218" fmla="*/ 522206 h 522206"/>
                  <a:gd name="connsiteX4-219" fmla="*/ 322366 w 2555935"/>
                  <a:gd name="connsiteY4-220" fmla="*/ 0 h 522206"/>
                  <a:gd name="connsiteX0-221" fmla="*/ 322366 w 2559599"/>
                  <a:gd name="connsiteY0-222" fmla="*/ 0 h 523253"/>
                  <a:gd name="connsiteX1-223" fmla="*/ 2183493 w 2559599"/>
                  <a:gd name="connsiteY1-224" fmla="*/ 862 h 523253"/>
                  <a:gd name="connsiteX2-225" fmla="*/ 2559599 w 2559599"/>
                  <a:gd name="connsiteY2-226" fmla="*/ 523253 h 523253"/>
                  <a:gd name="connsiteX3-227" fmla="*/ 0 w 2559599"/>
                  <a:gd name="connsiteY3-228" fmla="*/ 522206 h 523253"/>
                  <a:gd name="connsiteX4-229" fmla="*/ 322366 w 2559599"/>
                  <a:gd name="connsiteY4-230" fmla="*/ 0 h 523253"/>
                  <a:gd name="connsiteX0-231" fmla="*/ 322366 w 2548575"/>
                  <a:gd name="connsiteY0-232" fmla="*/ 0 h 522206"/>
                  <a:gd name="connsiteX1-233" fmla="*/ 2183493 w 2548575"/>
                  <a:gd name="connsiteY1-234" fmla="*/ 862 h 522206"/>
                  <a:gd name="connsiteX2-235" fmla="*/ 2548575 w 2548575"/>
                  <a:gd name="connsiteY2-236" fmla="*/ 521228 h 522206"/>
                  <a:gd name="connsiteX3-237" fmla="*/ 0 w 2548575"/>
                  <a:gd name="connsiteY3-238" fmla="*/ 522206 h 522206"/>
                  <a:gd name="connsiteX4-239" fmla="*/ 322366 w 2548575"/>
                  <a:gd name="connsiteY4-240" fmla="*/ 0 h 522206"/>
                  <a:gd name="connsiteX0-241" fmla="*/ 322366 w 2552247"/>
                  <a:gd name="connsiteY0-242" fmla="*/ 0 h 525262"/>
                  <a:gd name="connsiteX1-243" fmla="*/ 2183493 w 2552247"/>
                  <a:gd name="connsiteY1-244" fmla="*/ 862 h 525262"/>
                  <a:gd name="connsiteX2-245" fmla="*/ 2552247 w 2552247"/>
                  <a:gd name="connsiteY2-246" fmla="*/ 525262 h 525262"/>
                  <a:gd name="connsiteX3-247" fmla="*/ 0 w 2552247"/>
                  <a:gd name="connsiteY3-248" fmla="*/ 522206 h 525262"/>
                  <a:gd name="connsiteX4-249" fmla="*/ 322366 w 2552247"/>
                  <a:gd name="connsiteY4-250" fmla="*/ 0 h 5252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52247" h="525262">
                    <a:moveTo>
                      <a:pt x="322366" y="0"/>
                    </a:moveTo>
                    <a:lnTo>
                      <a:pt x="2183493" y="862"/>
                    </a:lnTo>
                    <a:lnTo>
                      <a:pt x="2552247" y="525262"/>
                    </a:lnTo>
                    <a:lnTo>
                      <a:pt x="0" y="522206"/>
                    </a:lnTo>
                    <a:lnTo>
                      <a:pt x="322366" y="0"/>
                    </a:lnTo>
                    <a:close/>
                  </a:path>
                </a:pathLst>
              </a:custGeom>
              <a:solidFill>
                <a:srgbClr val="7B03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61" name="矩形 7501"/>
              <p:cNvSpPr/>
              <p:nvPr/>
            </p:nvSpPr>
            <p:spPr>
              <a:xfrm rot="14644702">
                <a:off x="6575886" y="2270565"/>
                <a:ext cx="2231105" cy="575834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73821 w 2555918"/>
                  <a:gd name="connsiteY0-162" fmla="*/ 3173 h 526205"/>
                  <a:gd name="connsiteX1-163" fmla="*/ 2233316 w 2555918"/>
                  <a:gd name="connsiteY1-164" fmla="*/ 0 h 526205"/>
                  <a:gd name="connsiteX2-165" fmla="*/ 2555918 w 2555918"/>
                  <a:gd name="connsiteY2-166" fmla="*/ 526205 h 526205"/>
                  <a:gd name="connsiteX3-167" fmla="*/ 0 w 2555918"/>
                  <a:gd name="connsiteY3-168" fmla="*/ 519408 h 526205"/>
                  <a:gd name="connsiteX4-169" fmla="*/ 373821 w 2555918"/>
                  <a:gd name="connsiteY4-170" fmla="*/ 3173 h 526205"/>
                  <a:gd name="connsiteX0-171" fmla="*/ 373821 w 2612907"/>
                  <a:gd name="connsiteY0-172" fmla="*/ 3173 h 519408"/>
                  <a:gd name="connsiteX1-173" fmla="*/ 2233316 w 2612907"/>
                  <a:gd name="connsiteY1-174" fmla="*/ 0 h 519408"/>
                  <a:gd name="connsiteX2-175" fmla="*/ 2612907 w 2612907"/>
                  <a:gd name="connsiteY2-176" fmla="*/ 512510 h 519408"/>
                  <a:gd name="connsiteX3-177" fmla="*/ 0 w 2612907"/>
                  <a:gd name="connsiteY3-178" fmla="*/ 519408 h 519408"/>
                  <a:gd name="connsiteX4-179" fmla="*/ 373821 w 2612907"/>
                  <a:gd name="connsiteY4-180" fmla="*/ 3173 h 519408"/>
                  <a:gd name="connsiteX0-181" fmla="*/ 313180 w 2552266"/>
                  <a:gd name="connsiteY0-182" fmla="*/ 3173 h 533354"/>
                  <a:gd name="connsiteX1-183" fmla="*/ 2172675 w 2552266"/>
                  <a:gd name="connsiteY1-184" fmla="*/ 0 h 533354"/>
                  <a:gd name="connsiteX2-185" fmla="*/ 2552266 w 2552266"/>
                  <a:gd name="connsiteY2-186" fmla="*/ 512510 h 533354"/>
                  <a:gd name="connsiteX3-187" fmla="*/ 0 w 2552266"/>
                  <a:gd name="connsiteY3-188" fmla="*/ 533354 h 533354"/>
                  <a:gd name="connsiteX4-189" fmla="*/ 313180 w 2552266"/>
                  <a:gd name="connsiteY4-190" fmla="*/ 3173 h 533354"/>
                  <a:gd name="connsiteX0-191" fmla="*/ 327827 w 2566913"/>
                  <a:gd name="connsiteY0-192" fmla="*/ 3173 h 537441"/>
                  <a:gd name="connsiteX1-193" fmla="*/ 2187322 w 2566913"/>
                  <a:gd name="connsiteY1-194" fmla="*/ 0 h 537441"/>
                  <a:gd name="connsiteX2-195" fmla="*/ 2566913 w 2566913"/>
                  <a:gd name="connsiteY2-196" fmla="*/ 512510 h 537441"/>
                  <a:gd name="connsiteX3-197" fmla="*/ 0 w 2566913"/>
                  <a:gd name="connsiteY3-198" fmla="*/ 537441 h 537441"/>
                  <a:gd name="connsiteX4-199" fmla="*/ 327827 w 2566913"/>
                  <a:gd name="connsiteY4-200" fmla="*/ 3173 h 53744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66913" h="537441">
                    <a:moveTo>
                      <a:pt x="327827" y="3173"/>
                    </a:moveTo>
                    <a:lnTo>
                      <a:pt x="2187322" y="0"/>
                    </a:lnTo>
                    <a:lnTo>
                      <a:pt x="2566913" y="512510"/>
                    </a:lnTo>
                    <a:lnTo>
                      <a:pt x="0" y="537441"/>
                    </a:lnTo>
                    <a:lnTo>
                      <a:pt x="327827" y="3173"/>
                    </a:lnTo>
                    <a:close/>
                  </a:path>
                </a:pathLst>
              </a:custGeom>
              <a:solidFill>
                <a:srgbClr val="4F4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62" name="矩形 7501"/>
              <p:cNvSpPr/>
              <p:nvPr/>
            </p:nvSpPr>
            <p:spPr>
              <a:xfrm rot="7047957">
                <a:off x="3464215" y="2272221"/>
                <a:ext cx="2224598" cy="581887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73821 w 2555918"/>
                  <a:gd name="connsiteY0-162" fmla="*/ 3173 h 526205"/>
                  <a:gd name="connsiteX1-163" fmla="*/ 2233316 w 2555918"/>
                  <a:gd name="connsiteY1-164" fmla="*/ 0 h 526205"/>
                  <a:gd name="connsiteX2-165" fmla="*/ 2555918 w 2555918"/>
                  <a:gd name="connsiteY2-166" fmla="*/ 526205 h 526205"/>
                  <a:gd name="connsiteX3-167" fmla="*/ 0 w 2555918"/>
                  <a:gd name="connsiteY3-168" fmla="*/ 519408 h 526205"/>
                  <a:gd name="connsiteX4-169" fmla="*/ 373821 w 2555918"/>
                  <a:gd name="connsiteY4-170" fmla="*/ 3173 h 526205"/>
                  <a:gd name="connsiteX0-171" fmla="*/ 373821 w 2612907"/>
                  <a:gd name="connsiteY0-172" fmla="*/ 3173 h 519408"/>
                  <a:gd name="connsiteX1-173" fmla="*/ 2233316 w 2612907"/>
                  <a:gd name="connsiteY1-174" fmla="*/ 0 h 519408"/>
                  <a:gd name="connsiteX2-175" fmla="*/ 2612907 w 2612907"/>
                  <a:gd name="connsiteY2-176" fmla="*/ 512510 h 519408"/>
                  <a:gd name="connsiteX3-177" fmla="*/ 0 w 2612907"/>
                  <a:gd name="connsiteY3-178" fmla="*/ 519408 h 519408"/>
                  <a:gd name="connsiteX4-179" fmla="*/ 373821 w 2612907"/>
                  <a:gd name="connsiteY4-180" fmla="*/ 3173 h 519408"/>
                  <a:gd name="connsiteX0-181" fmla="*/ 313180 w 2552266"/>
                  <a:gd name="connsiteY0-182" fmla="*/ 3173 h 533354"/>
                  <a:gd name="connsiteX1-183" fmla="*/ 2172675 w 2552266"/>
                  <a:gd name="connsiteY1-184" fmla="*/ 0 h 533354"/>
                  <a:gd name="connsiteX2-185" fmla="*/ 2552266 w 2552266"/>
                  <a:gd name="connsiteY2-186" fmla="*/ 512510 h 533354"/>
                  <a:gd name="connsiteX3-187" fmla="*/ 0 w 2552266"/>
                  <a:gd name="connsiteY3-188" fmla="*/ 533354 h 533354"/>
                  <a:gd name="connsiteX4-189" fmla="*/ 313180 w 2552266"/>
                  <a:gd name="connsiteY4-190" fmla="*/ 3173 h 533354"/>
                  <a:gd name="connsiteX0-191" fmla="*/ 327827 w 2566913"/>
                  <a:gd name="connsiteY0-192" fmla="*/ 3173 h 537441"/>
                  <a:gd name="connsiteX1-193" fmla="*/ 2187322 w 2566913"/>
                  <a:gd name="connsiteY1-194" fmla="*/ 0 h 537441"/>
                  <a:gd name="connsiteX2-195" fmla="*/ 2566913 w 2566913"/>
                  <a:gd name="connsiteY2-196" fmla="*/ 512510 h 537441"/>
                  <a:gd name="connsiteX3-197" fmla="*/ 0 w 2566913"/>
                  <a:gd name="connsiteY3-198" fmla="*/ 537441 h 537441"/>
                  <a:gd name="connsiteX4-199" fmla="*/ 327827 w 2566913"/>
                  <a:gd name="connsiteY4-200" fmla="*/ 3173 h 537441"/>
                  <a:gd name="connsiteX0-201" fmla="*/ 327827 w 2566913"/>
                  <a:gd name="connsiteY0-202" fmla="*/ 23014 h 557282"/>
                  <a:gd name="connsiteX1-203" fmla="*/ 2193063 w 2566913"/>
                  <a:gd name="connsiteY1-204" fmla="*/ 0 h 557282"/>
                  <a:gd name="connsiteX2-205" fmla="*/ 2566913 w 2566913"/>
                  <a:gd name="connsiteY2-206" fmla="*/ 532351 h 557282"/>
                  <a:gd name="connsiteX3-207" fmla="*/ 0 w 2566913"/>
                  <a:gd name="connsiteY3-208" fmla="*/ 557282 h 557282"/>
                  <a:gd name="connsiteX4-209" fmla="*/ 327827 w 2566913"/>
                  <a:gd name="connsiteY4-210" fmla="*/ 23014 h 557282"/>
                  <a:gd name="connsiteX0-211" fmla="*/ 327827 w 2511110"/>
                  <a:gd name="connsiteY0-212" fmla="*/ 23014 h 557282"/>
                  <a:gd name="connsiteX1-213" fmla="*/ 2193063 w 2511110"/>
                  <a:gd name="connsiteY1-214" fmla="*/ 0 h 557282"/>
                  <a:gd name="connsiteX2-215" fmla="*/ 2511110 w 2511110"/>
                  <a:gd name="connsiteY2-216" fmla="*/ 498464 h 557282"/>
                  <a:gd name="connsiteX3-217" fmla="*/ 0 w 2511110"/>
                  <a:gd name="connsiteY3-218" fmla="*/ 557282 h 557282"/>
                  <a:gd name="connsiteX4-219" fmla="*/ 327827 w 2511110"/>
                  <a:gd name="connsiteY4-220" fmla="*/ 23014 h 557282"/>
                  <a:gd name="connsiteX0-221" fmla="*/ 327827 w 2517427"/>
                  <a:gd name="connsiteY0-222" fmla="*/ 23014 h 557282"/>
                  <a:gd name="connsiteX1-223" fmla="*/ 2193063 w 2517427"/>
                  <a:gd name="connsiteY1-224" fmla="*/ 0 h 557282"/>
                  <a:gd name="connsiteX2-225" fmla="*/ 2517428 w 2517427"/>
                  <a:gd name="connsiteY2-226" fmla="*/ 508268 h 557282"/>
                  <a:gd name="connsiteX3-227" fmla="*/ 0 w 2517427"/>
                  <a:gd name="connsiteY3-228" fmla="*/ 557282 h 557282"/>
                  <a:gd name="connsiteX4-229" fmla="*/ 327827 w 2517427"/>
                  <a:gd name="connsiteY4-230" fmla="*/ 23014 h 557282"/>
                  <a:gd name="connsiteX0-231" fmla="*/ 367299 w 2556900"/>
                  <a:gd name="connsiteY0-232" fmla="*/ 23014 h 543944"/>
                  <a:gd name="connsiteX1-233" fmla="*/ 2232535 w 2556900"/>
                  <a:gd name="connsiteY1-234" fmla="*/ 0 h 543944"/>
                  <a:gd name="connsiteX2-235" fmla="*/ 2556900 w 2556900"/>
                  <a:gd name="connsiteY2-236" fmla="*/ 508268 h 543944"/>
                  <a:gd name="connsiteX3-237" fmla="*/ 0 w 2556900"/>
                  <a:gd name="connsiteY3-238" fmla="*/ 543944 h 543944"/>
                  <a:gd name="connsiteX4-239" fmla="*/ 367299 w 2556900"/>
                  <a:gd name="connsiteY4-240" fmla="*/ 23014 h 543944"/>
                  <a:gd name="connsiteX0-241" fmla="*/ 369826 w 2559427"/>
                  <a:gd name="connsiteY0-242" fmla="*/ 23014 h 540021"/>
                  <a:gd name="connsiteX1-243" fmla="*/ 2235062 w 2559427"/>
                  <a:gd name="connsiteY1-244" fmla="*/ 0 h 540021"/>
                  <a:gd name="connsiteX2-245" fmla="*/ 2559427 w 2559427"/>
                  <a:gd name="connsiteY2-246" fmla="*/ 508268 h 540021"/>
                  <a:gd name="connsiteX3-247" fmla="*/ 0 w 2559427"/>
                  <a:gd name="connsiteY3-248" fmla="*/ 540021 h 540021"/>
                  <a:gd name="connsiteX4-249" fmla="*/ 369826 w 2559427"/>
                  <a:gd name="connsiteY4-250" fmla="*/ 23014 h 54002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59427" h="540021">
                    <a:moveTo>
                      <a:pt x="369826" y="23014"/>
                    </a:moveTo>
                    <a:lnTo>
                      <a:pt x="2235062" y="0"/>
                    </a:lnTo>
                    <a:lnTo>
                      <a:pt x="2559427" y="508268"/>
                    </a:lnTo>
                    <a:lnTo>
                      <a:pt x="0" y="540021"/>
                    </a:lnTo>
                    <a:lnTo>
                      <a:pt x="369826" y="23014"/>
                    </a:lnTo>
                    <a:close/>
                  </a:path>
                </a:pathLst>
              </a:custGeom>
              <a:solidFill>
                <a:srgbClr val="183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63" name="矩形 7501"/>
              <p:cNvSpPr/>
              <p:nvPr/>
            </p:nvSpPr>
            <p:spPr>
              <a:xfrm>
                <a:off x="4500562" y="5408794"/>
                <a:ext cx="3268663" cy="497463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275892 w 2536492"/>
                  <a:gd name="connsiteY0-62" fmla="*/ 0 h 496524"/>
                  <a:gd name="connsiteX1-63" fmla="*/ 2187242 w 2536492"/>
                  <a:gd name="connsiteY1-64" fmla="*/ 0 h 496524"/>
                  <a:gd name="connsiteX2-65" fmla="*/ 2536492 w 2536492"/>
                  <a:gd name="connsiteY2-66" fmla="*/ 496524 h 496524"/>
                  <a:gd name="connsiteX3-67" fmla="*/ 0 w 2536492"/>
                  <a:gd name="connsiteY3-68" fmla="*/ 496524 h 496524"/>
                  <a:gd name="connsiteX4-69" fmla="*/ 275892 w 2536492"/>
                  <a:gd name="connsiteY4-70" fmla="*/ 0 h 496524"/>
                  <a:gd name="connsiteX0-71" fmla="*/ 222216 w 2482816"/>
                  <a:gd name="connsiteY0-72" fmla="*/ 0 h 496524"/>
                  <a:gd name="connsiteX1-73" fmla="*/ 2133566 w 2482816"/>
                  <a:gd name="connsiteY1-74" fmla="*/ 0 h 496524"/>
                  <a:gd name="connsiteX2-75" fmla="*/ 2482816 w 2482816"/>
                  <a:gd name="connsiteY2-76" fmla="*/ 496524 h 496524"/>
                  <a:gd name="connsiteX3-77" fmla="*/ 0 w 2482816"/>
                  <a:gd name="connsiteY3-78" fmla="*/ 486971 h 496524"/>
                  <a:gd name="connsiteX4-79" fmla="*/ 222216 w 2482816"/>
                  <a:gd name="connsiteY4-80" fmla="*/ 0 h 496524"/>
                  <a:gd name="connsiteX0-81" fmla="*/ 243686 w 2504286"/>
                  <a:gd name="connsiteY0-82" fmla="*/ 0 h 496524"/>
                  <a:gd name="connsiteX1-83" fmla="*/ 2155036 w 2504286"/>
                  <a:gd name="connsiteY1-84" fmla="*/ 0 h 496524"/>
                  <a:gd name="connsiteX2-85" fmla="*/ 2504286 w 2504286"/>
                  <a:gd name="connsiteY2-86" fmla="*/ 496524 h 496524"/>
                  <a:gd name="connsiteX3-87" fmla="*/ 0 w 2504286"/>
                  <a:gd name="connsiteY3-88" fmla="*/ 494136 h 496524"/>
                  <a:gd name="connsiteX4-89" fmla="*/ 243686 w 2504286"/>
                  <a:gd name="connsiteY4-90" fmla="*/ 0 h 496524"/>
                  <a:gd name="connsiteX0-91" fmla="*/ 245476 w 2506076"/>
                  <a:gd name="connsiteY0-92" fmla="*/ 0 h 496524"/>
                  <a:gd name="connsiteX1-93" fmla="*/ 2156826 w 2506076"/>
                  <a:gd name="connsiteY1-94" fmla="*/ 0 h 496524"/>
                  <a:gd name="connsiteX2-95" fmla="*/ 2506076 w 2506076"/>
                  <a:gd name="connsiteY2-96" fmla="*/ 496524 h 496524"/>
                  <a:gd name="connsiteX3-97" fmla="*/ 0 w 2506076"/>
                  <a:gd name="connsiteY3-98" fmla="*/ 494136 h 496524"/>
                  <a:gd name="connsiteX4-99" fmla="*/ 245476 w 2506076"/>
                  <a:gd name="connsiteY4-100" fmla="*/ 0 h 496524"/>
                  <a:gd name="connsiteX0-101" fmla="*/ 245476 w 2506076"/>
                  <a:gd name="connsiteY0-102" fmla="*/ 0 h 498913"/>
                  <a:gd name="connsiteX1-103" fmla="*/ 2156826 w 2506076"/>
                  <a:gd name="connsiteY1-104" fmla="*/ 0 h 498913"/>
                  <a:gd name="connsiteX2-105" fmla="*/ 2506076 w 2506076"/>
                  <a:gd name="connsiteY2-106" fmla="*/ 496524 h 498913"/>
                  <a:gd name="connsiteX3-107" fmla="*/ 0 w 2506076"/>
                  <a:gd name="connsiteY3-108" fmla="*/ 498913 h 498913"/>
                  <a:gd name="connsiteX4-109" fmla="*/ 245476 w 2506076"/>
                  <a:gd name="connsiteY4-110" fmla="*/ 0 h 498913"/>
                  <a:gd name="connsiteX0-111" fmla="*/ 245476 w 2457768"/>
                  <a:gd name="connsiteY0-112" fmla="*/ 0 h 498913"/>
                  <a:gd name="connsiteX1-113" fmla="*/ 2156826 w 2457768"/>
                  <a:gd name="connsiteY1-114" fmla="*/ 0 h 498913"/>
                  <a:gd name="connsiteX2-115" fmla="*/ 2457768 w 2457768"/>
                  <a:gd name="connsiteY2-116" fmla="*/ 496524 h 498913"/>
                  <a:gd name="connsiteX3-117" fmla="*/ 0 w 2457768"/>
                  <a:gd name="connsiteY3-118" fmla="*/ 498913 h 498913"/>
                  <a:gd name="connsiteX4-119" fmla="*/ 245476 w 2457768"/>
                  <a:gd name="connsiteY4-120" fmla="*/ 0 h 498913"/>
                  <a:gd name="connsiteX0-121" fmla="*/ 245476 w 2457768"/>
                  <a:gd name="connsiteY0-122" fmla="*/ 0 h 498913"/>
                  <a:gd name="connsiteX1-123" fmla="*/ 2203345 w 2457768"/>
                  <a:gd name="connsiteY1-124" fmla="*/ 0 h 498913"/>
                  <a:gd name="connsiteX2-125" fmla="*/ 2457768 w 2457768"/>
                  <a:gd name="connsiteY2-126" fmla="*/ 496524 h 498913"/>
                  <a:gd name="connsiteX3-127" fmla="*/ 0 w 2457768"/>
                  <a:gd name="connsiteY3-128" fmla="*/ 498913 h 498913"/>
                  <a:gd name="connsiteX4-129" fmla="*/ 245476 w 2457768"/>
                  <a:gd name="connsiteY4-130" fmla="*/ 0 h 498913"/>
                  <a:gd name="connsiteX0-131" fmla="*/ 245476 w 2457768"/>
                  <a:gd name="connsiteY0-132" fmla="*/ 0 h 498913"/>
                  <a:gd name="connsiteX1-133" fmla="*/ 2206923 w 2457768"/>
                  <a:gd name="connsiteY1-134" fmla="*/ 0 h 498913"/>
                  <a:gd name="connsiteX2-135" fmla="*/ 2457768 w 2457768"/>
                  <a:gd name="connsiteY2-136" fmla="*/ 496524 h 498913"/>
                  <a:gd name="connsiteX3-137" fmla="*/ 0 w 2457768"/>
                  <a:gd name="connsiteY3-138" fmla="*/ 498913 h 498913"/>
                  <a:gd name="connsiteX4-139" fmla="*/ 245476 w 2457768"/>
                  <a:gd name="connsiteY4-140" fmla="*/ 0 h 498913"/>
                  <a:gd name="connsiteX0-141" fmla="*/ 245476 w 2455979"/>
                  <a:gd name="connsiteY0-142" fmla="*/ 0 h 498913"/>
                  <a:gd name="connsiteX1-143" fmla="*/ 2206923 w 2455979"/>
                  <a:gd name="connsiteY1-144" fmla="*/ 0 h 498913"/>
                  <a:gd name="connsiteX2-145" fmla="*/ 2455979 w 2455979"/>
                  <a:gd name="connsiteY2-146" fmla="*/ 496524 h 498913"/>
                  <a:gd name="connsiteX3-147" fmla="*/ 0 w 2455979"/>
                  <a:gd name="connsiteY3-148" fmla="*/ 498913 h 498913"/>
                  <a:gd name="connsiteX4-149" fmla="*/ 245476 w 2455979"/>
                  <a:gd name="connsiteY4-150" fmla="*/ 0 h 498913"/>
                  <a:gd name="connsiteX0-151" fmla="*/ 245476 w 2455979"/>
                  <a:gd name="connsiteY0-152" fmla="*/ 0 h 498913"/>
                  <a:gd name="connsiteX1-153" fmla="*/ 2203345 w 2455979"/>
                  <a:gd name="connsiteY1-154" fmla="*/ 0 h 498913"/>
                  <a:gd name="connsiteX2-155" fmla="*/ 2455979 w 2455979"/>
                  <a:gd name="connsiteY2-156" fmla="*/ 496524 h 498913"/>
                  <a:gd name="connsiteX3-157" fmla="*/ 0 w 2455979"/>
                  <a:gd name="connsiteY3-158" fmla="*/ 498913 h 498913"/>
                  <a:gd name="connsiteX4-159" fmla="*/ 245476 w 2455979"/>
                  <a:gd name="connsiteY4-160" fmla="*/ 0 h 4989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55979" h="498913">
                    <a:moveTo>
                      <a:pt x="245476" y="0"/>
                    </a:moveTo>
                    <a:lnTo>
                      <a:pt x="2203345" y="0"/>
                    </a:lnTo>
                    <a:lnTo>
                      <a:pt x="2455979" y="496524"/>
                    </a:lnTo>
                    <a:lnTo>
                      <a:pt x="0" y="498913"/>
                    </a:lnTo>
                    <a:lnTo>
                      <a:pt x="245476" y="0"/>
                    </a:ln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  <a:effectLst>
                <a:innerShdw blurRad="279400" dist="50800" dir="5400000">
                  <a:prstClr val="black">
                    <a:alpha val="1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65" name="矩形 7501"/>
              <p:cNvSpPr/>
              <p:nvPr/>
            </p:nvSpPr>
            <p:spPr>
              <a:xfrm rot="17784389">
                <a:off x="6767957" y="4292452"/>
                <a:ext cx="2767991" cy="525348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240185 w 2422282"/>
                  <a:gd name="connsiteY0-162" fmla="*/ 3099 h 526131"/>
                  <a:gd name="connsiteX1-163" fmla="*/ 2091512 w 2422282"/>
                  <a:gd name="connsiteY1-164" fmla="*/ 0 h 526131"/>
                  <a:gd name="connsiteX2-165" fmla="*/ 2422282 w 2422282"/>
                  <a:gd name="connsiteY2-166" fmla="*/ 526131 h 526131"/>
                  <a:gd name="connsiteX3-167" fmla="*/ 0 w 2422282"/>
                  <a:gd name="connsiteY3-168" fmla="*/ 474659 h 526131"/>
                  <a:gd name="connsiteX4-169" fmla="*/ 240185 w 2422282"/>
                  <a:gd name="connsiteY4-170" fmla="*/ 3099 h 526131"/>
                  <a:gd name="connsiteX0-171" fmla="*/ 258661 w 2440758"/>
                  <a:gd name="connsiteY0-172" fmla="*/ 3099 h 526131"/>
                  <a:gd name="connsiteX1-173" fmla="*/ 2109988 w 2440758"/>
                  <a:gd name="connsiteY1-174" fmla="*/ 0 h 526131"/>
                  <a:gd name="connsiteX2-175" fmla="*/ 2440758 w 2440758"/>
                  <a:gd name="connsiteY2-176" fmla="*/ 526131 h 526131"/>
                  <a:gd name="connsiteX3-177" fmla="*/ 0 w 2440758"/>
                  <a:gd name="connsiteY3-178" fmla="*/ 516882 h 526131"/>
                  <a:gd name="connsiteX4-179" fmla="*/ 258661 w 2440758"/>
                  <a:gd name="connsiteY4-180" fmla="*/ 3099 h 526131"/>
                  <a:gd name="connsiteX0-181" fmla="*/ 258661 w 2440758"/>
                  <a:gd name="connsiteY0-182" fmla="*/ 0 h 523032"/>
                  <a:gd name="connsiteX1-183" fmla="*/ 2163878 w 2440758"/>
                  <a:gd name="connsiteY1-184" fmla="*/ 1300 h 523032"/>
                  <a:gd name="connsiteX2-185" fmla="*/ 2440758 w 2440758"/>
                  <a:gd name="connsiteY2-186" fmla="*/ 523032 h 523032"/>
                  <a:gd name="connsiteX3-187" fmla="*/ 0 w 2440758"/>
                  <a:gd name="connsiteY3-188" fmla="*/ 513783 h 523032"/>
                  <a:gd name="connsiteX4-189" fmla="*/ 258661 w 2440758"/>
                  <a:gd name="connsiteY4-190" fmla="*/ 0 h 523032"/>
                  <a:gd name="connsiteX0-191" fmla="*/ 258661 w 2384432"/>
                  <a:gd name="connsiteY0-192" fmla="*/ 0 h 513783"/>
                  <a:gd name="connsiteX1-193" fmla="*/ 2163878 w 2384432"/>
                  <a:gd name="connsiteY1-194" fmla="*/ 1300 h 513783"/>
                  <a:gd name="connsiteX2-195" fmla="*/ 2384432 w 2384432"/>
                  <a:gd name="connsiteY2-196" fmla="*/ 512987 h 513783"/>
                  <a:gd name="connsiteX3-197" fmla="*/ 0 w 2384432"/>
                  <a:gd name="connsiteY3-198" fmla="*/ 513783 h 513783"/>
                  <a:gd name="connsiteX4-199" fmla="*/ 258661 w 2384432"/>
                  <a:gd name="connsiteY4-200" fmla="*/ 0 h 513783"/>
                  <a:gd name="connsiteX0-201" fmla="*/ 258661 w 2388087"/>
                  <a:gd name="connsiteY0-202" fmla="*/ 0 h 521454"/>
                  <a:gd name="connsiteX1-203" fmla="*/ 2163878 w 2388087"/>
                  <a:gd name="connsiteY1-204" fmla="*/ 1300 h 521454"/>
                  <a:gd name="connsiteX2-205" fmla="*/ 2388087 w 2388087"/>
                  <a:gd name="connsiteY2-206" fmla="*/ 521454 h 521454"/>
                  <a:gd name="connsiteX3-207" fmla="*/ 0 w 2388087"/>
                  <a:gd name="connsiteY3-208" fmla="*/ 513783 h 521454"/>
                  <a:gd name="connsiteX4-209" fmla="*/ 258661 w 2388087"/>
                  <a:gd name="connsiteY4-210" fmla="*/ 0 h 521454"/>
                  <a:gd name="connsiteX0-211" fmla="*/ 258661 w 2388088"/>
                  <a:gd name="connsiteY0-212" fmla="*/ 0 h 521454"/>
                  <a:gd name="connsiteX1-213" fmla="*/ 2163878 w 2388088"/>
                  <a:gd name="connsiteY1-214" fmla="*/ 1300 h 521454"/>
                  <a:gd name="connsiteX2-215" fmla="*/ 2388088 w 2388088"/>
                  <a:gd name="connsiteY2-216" fmla="*/ 521454 h 521454"/>
                  <a:gd name="connsiteX3-217" fmla="*/ 0 w 2388088"/>
                  <a:gd name="connsiteY3-218" fmla="*/ 513783 h 521454"/>
                  <a:gd name="connsiteX4-219" fmla="*/ 258661 w 2388088"/>
                  <a:gd name="connsiteY4-220" fmla="*/ 0 h 5214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388088" h="521454">
                    <a:moveTo>
                      <a:pt x="258661" y="0"/>
                    </a:moveTo>
                    <a:lnTo>
                      <a:pt x="2163878" y="1300"/>
                    </a:lnTo>
                    <a:lnTo>
                      <a:pt x="2388088" y="521454"/>
                    </a:lnTo>
                    <a:lnTo>
                      <a:pt x="0" y="513783"/>
                    </a:lnTo>
                    <a:lnTo>
                      <a:pt x="258661" y="0"/>
                    </a:lnTo>
                    <a:close/>
                  </a:path>
                </a:pathLst>
              </a:custGeom>
              <a:solidFill>
                <a:srgbClr val="8E1621"/>
              </a:solidFill>
              <a:ln>
                <a:noFill/>
              </a:ln>
              <a:effectLst>
                <a:innerShdw blurRad="279400" dist="50800" dir="2700000">
                  <a:prstClr val="black">
                    <a:alpha val="1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66" name="矩形 7501"/>
              <p:cNvSpPr/>
              <p:nvPr/>
            </p:nvSpPr>
            <p:spPr>
              <a:xfrm rot="3802620">
                <a:off x="2726743" y="4291144"/>
                <a:ext cx="2762753" cy="518588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37069 w 2555918"/>
                  <a:gd name="connsiteY0-162" fmla="*/ 0 h 528004"/>
                  <a:gd name="connsiteX1-163" fmla="*/ 2225148 w 2555918"/>
                  <a:gd name="connsiteY1-164" fmla="*/ 1873 h 528004"/>
                  <a:gd name="connsiteX2-165" fmla="*/ 2555918 w 2555918"/>
                  <a:gd name="connsiteY2-166" fmla="*/ 528004 h 528004"/>
                  <a:gd name="connsiteX3-167" fmla="*/ 0 w 2555918"/>
                  <a:gd name="connsiteY3-168" fmla="*/ 521207 h 528004"/>
                  <a:gd name="connsiteX4-169" fmla="*/ 337069 w 2555918"/>
                  <a:gd name="connsiteY4-170" fmla="*/ 0 h 528004"/>
                  <a:gd name="connsiteX0-171" fmla="*/ 327265 w 2546114"/>
                  <a:gd name="connsiteY0-172" fmla="*/ 0 h 528004"/>
                  <a:gd name="connsiteX1-173" fmla="*/ 2215344 w 2546114"/>
                  <a:gd name="connsiteY1-174" fmla="*/ 1873 h 528004"/>
                  <a:gd name="connsiteX2-175" fmla="*/ 2546114 w 2546114"/>
                  <a:gd name="connsiteY2-176" fmla="*/ 528004 h 528004"/>
                  <a:gd name="connsiteX3-177" fmla="*/ 0 w 2546114"/>
                  <a:gd name="connsiteY3-178" fmla="*/ 520226 h 528004"/>
                  <a:gd name="connsiteX4-179" fmla="*/ 327265 w 2546114"/>
                  <a:gd name="connsiteY4-180" fmla="*/ 0 h 528004"/>
                  <a:gd name="connsiteX0-181" fmla="*/ 322366 w 2541215"/>
                  <a:gd name="connsiteY0-182" fmla="*/ 0 h 528004"/>
                  <a:gd name="connsiteX1-183" fmla="*/ 2210445 w 2541215"/>
                  <a:gd name="connsiteY1-184" fmla="*/ 1873 h 528004"/>
                  <a:gd name="connsiteX2-185" fmla="*/ 2541215 w 2541215"/>
                  <a:gd name="connsiteY2-186" fmla="*/ 528004 h 528004"/>
                  <a:gd name="connsiteX3-187" fmla="*/ 0 w 2541215"/>
                  <a:gd name="connsiteY3-188" fmla="*/ 522206 h 528004"/>
                  <a:gd name="connsiteX4-189" fmla="*/ 322366 w 2541215"/>
                  <a:gd name="connsiteY4-190" fmla="*/ 0 h 528004"/>
                  <a:gd name="connsiteX0-191" fmla="*/ 322366 w 2541215"/>
                  <a:gd name="connsiteY0-192" fmla="*/ 0 h 528004"/>
                  <a:gd name="connsiteX1-193" fmla="*/ 2179816 w 2541215"/>
                  <a:gd name="connsiteY1-194" fmla="*/ 1848 h 528004"/>
                  <a:gd name="connsiteX2-195" fmla="*/ 2541215 w 2541215"/>
                  <a:gd name="connsiteY2-196" fmla="*/ 528004 h 528004"/>
                  <a:gd name="connsiteX3-197" fmla="*/ 0 w 2541215"/>
                  <a:gd name="connsiteY3-198" fmla="*/ 522206 h 528004"/>
                  <a:gd name="connsiteX4-199" fmla="*/ 322366 w 2541215"/>
                  <a:gd name="connsiteY4-200" fmla="*/ 0 h 528004"/>
                  <a:gd name="connsiteX0-201" fmla="*/ 322366 w 2555935"/>
                  <a:gd name="connsiteY0-202" fmla="*/ 0 h 522206"/>
                  <a:gd name="connsiteX1-203" fmla="*/ 2179816 w 2555935"/>
                  <a:gd name="connsiteY1-204" fmla="*/ 1848 h 522206"/>
                  <a:gd name="connsiteX2-205" fmla="*/ 2555935 w 2555935"/>
                  <a:gd name="connsiteY2-206" fmla="*/ 514180 h 522206"/>
                  <a:gd name="connsiteX3-207" fmla="*/ 0 w 2555935"/>
                  <a:gd name="connsiteY3-208" fmla="*/ 522206 h 522206"/>
                  <a:gd name="connsiteX4-209" fmla="*/ 322366 w 2555935"/>
                  <a:gd name="connsiteY4-210" fmla="*/ 0 h 522206"/>
                  <a:gd name="connsiteX0-211" fmla="*/ 322366 w 2555935"/>
                  <a:gd name="connsiteY0-212" fmla="*/ 0 h 522206"/>
                  <a:gd name="connsiteX1-213" fmla="*/ 2183493 w 2555935"/>
                  <a:gd name="connsiteY1-214" fmla="*/ 862 h 522206"/>
                  <a:gd name="connsiteX2-215" fmla="*/ 2555935 w 2555935"/>
                  <a:gd name="connsiteY2-216" fmla="*/ 514180 h 522206"/>
                  <a:gd name="connsiteX3-217" fmla="*/ 0 w 2555935"/>
                  <a:gd name="connsiteY3-218" fmla="*/ 522206 h 522206"/>
                  <a:gd name="connsiteX4-219" fmla="*/ 322366 w 2555935"/>
                  <a:gd name="connsiteY4-220" fmla="*/ 0 h 522206"/>
                  <a:gd name="connsiteX0-221" fmla="*/ 322366 w 2559599"/>
                  <a:gd name="connsiteY0-222" fmla="*/ 0 h 523253"/>
                  <a:gd name="connsiteX1-223" fmla="*/ 2183493 w 2559599"/>
                  <a:gd name="connsiteY1-224" fmla="*/ 862 h 523253"/>
                  <a:gd name="connsiteX2-225" fmla="*/ 2559599 w 2559599"/>
                  <a:gd name="connsiteY2-226" fmla="*/ 523253 h 523253"/>
                  <a:gd name="connsiteX3-227" fmla="*/ 0 w 2559599"/>
                  <a:gd name="connsiteY3-228" fmla="*/ 522206 h 523253"/>
                  <a:gd name="connsiteX4-229" fmla="*/ 322366 w 2559599"/>
                  <a:gd name="connsiteY4-230" fmla="*/ 0 h 523253"/>
                  <a:gd name="connsiteX0-231" fmla="*/ 322366 w 2548575"/>
                  <a:gd name="connsiteY0-232" fmla="*/ 0 h 522206"/>
                  <a:gd name="connsiteX1-233" fmla="*/ 2183493 w 2548575"/>
                  <a:gd name="connsiteY1-234" fmla="*/ 862 h 522206"/>
                  <a:gd name="connsiteX2-235" fmla="*/ 2548575 w 2548575"/>
                  <a:gd name="connsiteY2-236" fmla="*/ 521228 h 522206"/>
                  <a:gd name="connsiteX3-237" fmla="*/ 0 w 2548575"/>
                  <a:gd name="connsiteY3-238" fmla="*/ 522206 h 522206"/>
                  <a:gd name="connsiteX4-239" fmla="*/ 322366 w 2548575"/>
                  <a:gd name="connsiteY4-240" fmla="*/ 0 h 522206"/>
                  <a:gd name="connsiteX0-241" fmla="*/ 322366 w 2552247"/>
                  <a:gd name="connsiteY0-242" fmla="*/ 0 h 525262"/>
                  <a:gd name="connsiteX1-243" fmla="*/ 2183493 w 2552247"/>
                  <a:gd name="connsiteY1-244" fmla="*/ 862 h 525262"/>
                  <a:gd name="connsiteX2-245" fmla="*/ 2552247 w 2552247"/>
                  <a:gd name="connsiteY2-246" fmla="*/ 525262 h 525262"/>
                  <a:gd name="connsiteX3-247" fmla="*/ 0 w 2552247"/>
                  <a:gd name="connsiteY3-248" fmla="*/ 522206 h 525262"/>
                  <a:gd name="connsiteX4-249" fmla="*/ 322366 w 2552247"/>
                  <a:gd name="connsiteY4-250" fmla="*/ 0 h 525262"/>
                  <a:gd name="connsiteX0-251" fmla="*/ 268392 w 2498273"/>
                  <a:gd name="connsiteY0-252" fmla="*/ 0 h 525262"/>
                  <a:gd name="connsiteX1-253" fmla="*/ 2129519 w 2498273"/>
                  <a:gd name="connsiteY1-254" fmla="*/ 862 h 525262"/>
                  <a:gd name="connsiteX2-255" fmla="*/ 2498273 w 2498273"/>
                  <a:gd name="connsiteY2-256" fmla="*/ 525262 h 525262"/>
                  <a:gd name="connsiteX3-257" fmla="*/ 0 w 2498273"/>
                  <a:gd name="connsiteY3-258" fmla="*/ 522260 h 525262"/>
                  <a:gd name="connsiteX4-259" fmla="*/ 268392 w 2498273"/>
                  <a:gd name="connsiteY4-260" fmla="*/ 0 h 525262"/>
                  <a:gd name="connsiteX0-261" fmla="*/ 264077 w 2493958"/>
                  <a:gd name="connsiteY0-262" fmla="*/ 0 h 525262"/>
                  <a:gd name="connsiteX1-263" fmla="*/ 2125204 w 2493958"/>
                  <a:gd name="connsiteY1-264" fmla="*/ 862 h 525262"/>
                  <a:gd name="connsiteX2-265" fmla="*/ 2493958 w 2493958"/>
                  <a:gd name="connsiteY2-266" fmla="*/ 525262 h 525262"/>
                  <a:gd name="connsiteX3-267" fmla="*/ 0 w 2493958"/>
                  <a:gd name="connsiteY3-268" fmla="*/ 524435 h 525262"/>
                  <a:gd name="connsiteX4-269" fmla="*/ 264077 w 2493958"/>
                  <a:gd name="connsiteY4-270" fmla="*/ 0 h 525262"/>
                  <a:gd name="connsiteX0-271" fmla="*/ 264077 w 2509505"/>
                  <a:gd name="connsiteY0-272" fmla="*/ 919 h 526181"/>
                  <a:gd name="connsiteX1-273" fmla="*/ 2509505 w 2509505"/>
                  <a:gd name="connsiteY1-274" fmla="*/ 1 h 526181"/>
                  <a:gd name="connsiteX2-275" fmla="*/ 2493958 w 2509505"/>
                  <a:gd name="connsiteY2-276" fmla="*/ 526181 h 526181"/>
                  <a:gd name="connsiteX3-277" fmla="*/ 0 w 2509505"/>
                  <a:gd name="connsiteY3-278" fmla="*/ 525354 h 526181"/>
                  <a:gd name="connsiteX4-279" fmla="*/ 264077 w 2509505"/>
                  <a:gd name="connsiteY4-280" fmla="*/ 919 h 526181"/>
                  <a:gd name="connsiteX0-281" fmla="*/ 264077 w 2800531"/>
                  <a:gd name="connsiteY0-282" fmla="*/ 918 h 528663"/>
                  <a:gd name="connsiteX1-283" fmla="*/ 2509505 w 2800531"/>
                  <a:gd name="connsiteY1-284" fmla="*/ 0 h 528663"/>
                  <a:gd name="connsiteX2-285" fmla="*/ 2800531 w 2800531"/>
                  <a:gd name="connsiteY2-286" fmla="*/ 528663 h 528663"/>
                  <a:gd name="connsiteX3-287" fmla="*/ 0 w 2800531"/>
                  <a:gd name="connsiteY3-288" fmla="*/ 525353 h 528663"/>
                  <a:gd name="connsiteX4-289" fmla="*/ 264077 w 2800531"/>
                  <a:gd name="connsiteY4-290" fmla="*/ 918 h 5286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800531" h="528663">
                    <a:moveTo>
                      <a:pt x="264077" y="918"/>
                    </a:moveTo>
                    <a:lnTo>
                      <a:pt x="2509505" y="0"/>
                    </a:lnTo>
                    <a:lnTo>
                      <a:pt x="2800531" y="528663"/>
                    </a:lnTo>
                    <a:lnTo>
                      <a:pt x="0" y="525353"/>
                    </a:lnTo>
                    <a:lnTo>
                      <a:pt x="264077" y="918"/>
                    </a:lnTo>
                    <a:close/>
                  </a:path>
                </a:pathLst>
              </a:custGeom>
              <a:solidFill>
                <a:srgbClr val="A4044C"/>
              </a:solidFill>
              <a:ln>
                <a:noFill/>
              </a:ln>
              <a:effectLst>
                <a:innerShdw blurRad="279400" dist="50800" dir="8100000">
                  <a:prstClr val="black">
                    <a:alpha val="1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67" name="矩形 7501"/>
              <p:cNvSpPr/>
              <p:nvPr/>
            </p:nvSpPr>
            <p:spPr>
              <a:xfrm rot="7047957">
                <a:off x="2726087" y="2026742"/>
                <a:ext cx="2780391" cy="567545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73821 w 2555918"/>
                  <a:gd name="connsiteY0-162" fmla="*/ 3173 h 526205"/>
                  <a:gd name="connsiteX1-163" fmla="*/ 2233316 w 2555918"/>
                  <a:gd name="connsiteY1-164" fmla="*/ 0 h 526205"/>
                  <a:gd name="connsiteX2-165" fmla="*/ 2555918 w 2555918"/>
                  <a:gd name="connsiteY2-166" fmla="*/ 526205 h 526205"/>
                  <a:gd name="connsiteX3-167" fmla="*/ 0 w 2555918"/>
                  <a:gd name="connsiteY3-168" fmla="*/ 519408 h 526205"/>
                  <a:gd name="connsiteX4-169" fmla="*/ 373821 w 2555918"/>
                  <a:gd name="connsiteY4-170" fmla="*/ 3173 h 526205"/>
                  <a:gd name="connsiteX0-171" fmla="*/ 373821 w 2612907"/>
                  <a:gd name="connsiteY0-172" fmla="*/ 3173 h 519408"/>
                  <a:gd name="connsiteX1-173" fmla="*/ 2233316 w 2612907"/>
                  <a:gd name="connsiteY1-174" fmla="*/ 0 h 519408"/>
                  <a:gd name="connsiteX2-175" fmla="*/ 2612907 w 2612907"/>
                  <a:gd name="connsiteY2-176" fmla="*/ 512510 h 519408"/>
                  <a:gd name="connsiteX3-177" fmla="*/ 0 w 2612907"/>
                  <a:gd name="connsiteY3-178" fmla="*/ 519408 h 519408"/>
                  <a:gd name="connsiteX4-179" fmla="*/ 373821 w 2612907"/>
                  <a:gd name="connsiteY4-180" fmla="*/ 3173 h 519408"/>
                  <a:gd name="connsiteX0-181" fmla="*/ 313180 w 2552266"/>
                  <a:gd name="connsiteY0-182" fmla="*/ 3173 h 533354"/>
                  <a:gd name="connsiteX1-183" fmla="*/ 2172675 w 2552266"/>
                  <a:gd name="connsiteY1-184" fmla="*/ 0 h 533354"/>
                  <a:gd name="connsiteX2-185" fmla="*/ 2552266 w 2552266"/>
                  <a:gd name="connsiteY2-186" fmla="*/ 512510 h 533354"/>
                  <a:gd name="connsiteX3-187" fmla="*/ 0 w 2552266"/>
                  <a:gd name="connsiteY3-188" fmla="*/ 533354 h 533354"/>
                  <a:gd name="connsiteX4-189" fmla="*/ 313180 w 2552266"/>
                  <a:gd name="connsiteY4-190" fmla="*/ 3173 h 533354"/>
                  <a:gd name="connsiteX0-191" fmla="*/ 327827 w 2566913"/>
                  <a:gd name="connsiteY0-192" fmla="*/ 3173 h 537441"/>
                  <a:gd name="connsiteX1-193" fmla="*/ 2187322 w 2566913"/>
                  <a:gd name="connsiteY1-194" fmla="*/ 0 h 537441"/>
                  <a:gd name="connsiteX2-195" fmla="*/ 2566913 w 2566913"/>
                  <a:gd name="connsiteY2-196" fmla="*/ 512510 h 537441"/>
                  <a:gd name="connsiteX3-197" fmla="*/ 0 w 2566913"/>
                  <a:gd name="connsiteY3-198" fmla="*/ 537441 h 537441"/>
                  <a:gd name="connsiteX4-199" fmla="*/ 327827 w 2566913"/>
                  <a:gd name="connsiteY4-200" fmla="*/ 3173 h 537441"/>
                  <a:gd name="connsiteX0-201" fmla="*/ 327827 w 2566913"/>
                  <a:gd name="connsiteY0-202" fmla="*/ 23014 h 557282"/>
                  <a:gd name="connsiteX1-203" fmla="*/ 2193063 w 2566913"/>
                  <a:gd name="connsiteY1-204" fmla="*/ 0 h 557282"/>
                  <a:gd name="connsiteX2-205" fmla="*/ 2566913 w 2566913"/>
                  <a:gd name="connsiteY2-206" fmla="*/ 532351 h 557282"/>
                  <a:gd name="connsiteX3-207" fmla="*/ 0 w 2566913"/>
                  <a:gd name="connsiteY3-208" fmla="*/ 557282 h 557282"/>
                  <a:gd name="connsiteX4-209" fmla="*/ 327827 w 2566913"/>
                  <a:gd name="connsiteY4-210" fmla="*/ 23014 h 557282"/>
                  <a:gd name="connsiteX0-211" fmla="*/ 327827 w 2511110"/>
                  <a:gd name="connsiteY0-212" fmla="*/ 23014 h 557282"/>
                  <a:gd name="connsiteX1-213" fmla="*/ 2193063 w 2511110"/>
                  <a:gd name="connsiteY1-214" fmla="*/ 0 h 557282"/>
                  <a:gd name="connsiteX2-215" fmla="*/ 2511110 w 2511110"/>
                  <a:gd name="connsiteY2-216" fmla="*/ 498464 h 557282"/>
                  <a:gd name="connsiteX3-217" fmla="*/ 0 w 2511110"/>
                  <a:gd name="connsiteY3-218" fmla="*/ 557282 h 557282"/>
                  <a:gd name="connsiteX4-219" fmla="*/ 327827 w 2511110"/>
                  <a:gd name="connsiteY4-220" fmla="*/ 23014 h 557282"/>
                  <a:gd name="connsiteX0-221" fmla="*/ 327827 w 2517427"/>
                  <a:gd name="connsiteY0-222" fmla="*/ 23014 h 557282"/>
                  <a:gd name="connsiteX1-223" fmla="*/ 2193063 w 2517427"/>
                  <a:gd name="connsiteY1-224" fmla="*/ 0 h 557282"/>
                  <a:gd name="connsiteX2-225" fmla="*/ 2517428 w 2517427"/>
                  <a:gd name="connsiteY2-226" fmla="*/ 508268 h 557282"/>
                  <a:gd name="connsiteX3-227" fmla="*/ 0 w 2517427"/>
                  <a:gd name="connsiteY3-228" fmla="*/ 557282 h 557282"/>
                  <a:gd name="connsiteX4-229" fmla="*/ 327827 w 2517427"/>
                  <a:gd name="connsiteY4-230" fmla="*/ 23014 h 557282"/>
                  <a:gd name="connsiteX0-231" fmla="*/ 367299 w 2556900"/>
                  <a:gd name="connsiteY0-232" fmla="*/ 23014 h 543944"/>
                  <a:gd name="connsiteX1-233" fmla="*/ 2232535 w 2556900"/>
                  <a:gd name="connsiteY1-234" fmla="*/ 0 h 543944"/>
                  <a:gd name="connsiteX2-235" fmla="*/ 2556900 w 2556900"/>
                  <a:gd name="connsiteY2-236" fmla="*/ 508268 h 543944"/>
                  <a:gd name="connsiteX3-237" fmla="*/ 0 w 2556900"/>
                  <a:gd name="connsiteY3-238" fmla="*/ 543944 h 543944"/>
                  <a:gd name="connsiteX4-239" fmla="*/ 367299 w 2556900"/>
                  <a:gd name="connsiteY4-240" fmla="*/ 23014 h 543944"/>
                  <a:gd name="connsiteX0-241" fmla="*/ 369826 w 2559427"/>
                  <a:gd name="connsiteY0-242" fmla="*/ 23014 h 540021"/>
                  <a:gd name="connsiteX1-243" fmla="*/ 2235062 w 2559427"/>
                  <a:gd name="connsiteY1-244" fmla="*/ 0 h 540021"/>
                  <a:gd name="connsiteX2-245" fmla="*/ 2559427 w 2559427"/>
                  <a:gd name="connsiteY2-246" fmla="*/ 508268 h 540021"/>
                  <a:gd name="connsiteX3-247" fmla="*/ 0 w 2559427"/>
                  <a:gd name="connsiteY3-248" fmla="*/ 540021 h 540021"/>
                  <a:gd name="connsiteX4-249" fmla="*/ 369826 w 2559427"/>
                  <a:gd name="connsiteY4-250" fmla="*/ 23014 h 540021"/>
                  <a:gd name="connsiteX0-251" fmla="*/ 369826 w 2528153"/>
                  <a:gd name="connsiteY0-252" fmla="*/ 23014 h 540021"/>
                  <a:gd name="connsiteX1-253" fmla="*/ 2235062 w 2528153"/>
                  <a:gd name="connsiteY1-254" fmla="*/ 0 h 540021"/>
                  <a:gd name="connsiteX2-255" fmla="*/ 2528153 w 2528153"/>
                  <a:gd name="connsiteY2-256" fmla="*/ 502650 h 540021"/>
                  <a:gd name="connsiteX3-257" fmla="*/ 0 w 2528153"/>
                  <a:gd name="connsiteY3-258" fmla="*/ 540021 h 540021"/>
                  <a:gd name="connsiteX4-259" fmla="*/ 369826 w 2528153"/>
                  <a:gd name="connsiteY4-260" fmla="*/ 23014 h 540021"/>
                  <a:gd name="connsiteX0-261" fmla="*/ 369826 w 2528153"/>
                  <a:gd name="connsiteY0-262" fmla="*/ 23014 h 540021"/>
                  <a:gd name="connsiteX1-263" fmla="*/ 2235062 w 2528153"/>
                  <a:gd name="connsiteY1-264" fmla="*/ 0 h 540021"/>
                  <a:gd name="connsiteX2-265" fmla="*/ 2528153 w 2528153"/>
                  <a:gd name="connsiteY2-266" fmla="*/ 502648 h 540021"/>
                  <a:gd name="connsiteX3-267" fmla="*/ 0 w 2528153"/>
                  <a:gd name="connsiteY3-268" fmla="*/ 540021 h 540021"/>
                  <a:gd name="connsiteX4-269" fmla="*/ 369826 w 2528153"/>
                  <a:gd name="connsiteY4-270" fmla="*/ 23014 h 540021"/>
                  <a:gd name="connsiteX0-271" fmla="*/ 369826 w 2519318"/>
                  <a:gd name="connsiteY0-272" fmla="*/ 23014 h 540021"/>
                  <a:gd name="connsiteX1-273" fmla="*/ 2235062 w 2519318"/>
                  <a:gd name="connsiteY1-274" fmla="*/ 0 h 540021"/>
                  <a:gd name="connsiteX2-275" fmla="*/ 2519318 w 2519318"/>
                  <a:gd name="connsiteY2-276" fmla="*/ 506816 h 540021"/>
                  <a:gd name="connsiteX3-277" fmla="*/ 0 w 2519318"/>
                  <a:gd name="connsiteY3-278" fmla="*/ 540021 h 540021"/>
                  <a:gd name="connsiteX4-279" fmla="*/ 369826 w 2519318"/>
                  <a:gd name="connsiteY4-280" fmla="*/ 23014 h 540021"/>
                  <a:gd name="connsiteX0-281" fmla="*/ 369826 w 2521439"/>
                  <a:gd name="connsiteY0-282" fmla="*/ 23014 h 540021"/>
                  <a:gd name="connsiteX1-283" fmla="*/ 2235062 w 2521439"/>
                  <a:gd name="connsiteY1-284" fmla="*/ 0 h 540021"/>
                  <a:gd name="connsiteX2-285" fmla="*/ 2521439 w 2521439"/>
                  <a:gd name="connsiteY2-286" fmla="*/ 500723 h 540021"/>
                  <a:gd name="connsiteX3-287" fmla="*/ 0 w 2521439"/>
                  <a:gd name="connsiteY3-288" fmla="*/ 540021 h 540021"/>
                  <a:gd name="connsiteX4-289" fmla="*/ 369826 w 2521439"/>
                  <a:gd name="connsiteY4-290" fmla="*/ 23014 h 540021"/>
                  <a:gd name="connsiteX0-291" fmla="*/ 1 w 2603248"/>
                  <a:gd name="connsiteY0-292" fmla="*/ 47648 h 540021"/>
                  <a:gd name="connsiteX1-293" fmla="*/ 2316871 w 2603248"/>
                  <a:gd name="connsiteY1-294" fmla="*/ 0 h 540021"/>
                  <a:gd name="connsiteX2-295" fmla="*/ 2603248 w 2603248"/>
                  <a:gd name="connsiteY2-296" fmla="*/ 500723 h 540021"/>
                  <a:gd name="connsiteX3-297" fmla="*/ 81809 w 2603248"/>
                  <a:gd name="connsiteY3-298" fmla="*/ 540021 h 540021"/>
                  <a:gd name="connsiteX4-299" fmla="*/ 1 w 2603248"/>
                  <a:gd name="connsiteY4-300" fmla="*/ 47648 h 540021"/>
                  <a:gd name="connsiteX0-301" fmla="*/ 0 w 2609786"/>
                  <a:gd name="connsiteY0-302" fmla="*/ 55825 h 540021"/>
                  <a:gd name="connsiteX1-303" fmla="*/ 2323409 w 2609786"/>
                  <a:gd name="connsiteY1-304" fmla="*/ 0 h 540021"/>
                  <a:gd name="connsiteX2-305" fmla="*/ 2609786 w 2609786"/>
                  <a:gd name="connsiteY2-306" fmla="*/ 500723 h 540021"/>
                  <a:gd name="connsiteX3-307" fmla="*/ 88347 w 2609786"/>
                  <a:gd name="connsiteY3-308" fmla="*/ 540021 h 540021"/>
                  <a:gd name="connsiteX4-309" fmla="*/ 0 w 2609786"/>
                  <a:gd name="connsiteY4-310" fmla="*/ 55825 h 540021"/>
                  <a:gd name="connsiteX0-311" fmla="*/ 301264 w 2911050"/>
                  <a:gd name="connsiteY0-312" fmla="*/ 55825 h 545581"/>
                  <a:gd name="connsiteX1-313" fmla="*/ 2624673 w 2911050"/>
                  <a:gd name="connsiteY1-314" fmla="*/ 0 h 545581"/>
                  <a:gd name="connsiteX2-315" fmla="*/ 2911050 w 2911050"/>
                  <a:gd name="connsiteY2-316" fmla="*/ 500723 h 545581"/>
                  <a:gd name="connsiteX3-317" fmla="*/ 0 w 2911050"/>
                  <a:gd name="connsiteY3-318" fmla="*/ 545581 h 545581"/>
                  <a:gd name="connsiteX4-319" fmla="*/ 301264 w 2911050"/>
                  <a:gd name="connsiteY4-320" fmla="*/ 55825 h 545581"/>
                  <a:gd name="connsiteX0-321" fmla="*/ 298968 w 2911050"/>
                  <a:gd name="connsiteY0-322" fmla="*/ 51816 h 545581"/>
                  <a:gd name="connsiteX1-323" fmla="*/ 2624673 w 2911050"/>
                  <a:gd name="connsiteY1-324" fmla="*/ 0 h 545581"/>
                  <a:gd name="connsiteX2-325" fmla="*/ 2911050 w 2911050"/>
                  <a:gd name="connsiteY2-326" fmla="*/ 500723 h 545581"/>
                  <a:gd name="connsiteX3-327" fmla="*/ 0 w 2911050"/>
                  <a:gd name="connsiteY3-328" fmla="*/ 545581 h 545581"/>
                  <a:gd name="connsiteX4-329" fmla="*/ 298968 w 2911050"/>
                  <a:gd name="connsiteY4-330" fmla="*/ 51816 h 545581"/>
                  <a:gd name="connsiteX0-331" fmla="*/ 311159 w 2911050"/>
                  <a:gd name="connsiteY0-332" fmla="*/ 48611 h 545581"/>
                  <a:gd name="connsiteX1-333" fmla="*/ 2624673 w 2911050"/>
                  <a:gd name="connsiteY1-334" fmla="*/ 0 h 545581"/>
                  <a:gd name="connsiteX2-335" fmla="*/ 2911050 w 2911050"/>
                  <a:gd name="connsiteY2-336" fmla="*/ 500723 h 545581"/>
                  <a:gd name="connsiteX3-337" fmla="*/ 0 w 2911050"/>
                  <a:gd name="connsiteY3-338" fmla="*/ 545581 h 545581"/>
                  <a:gd name="connsiteX4-339" fmla="*/ 311159 w 2911050"/>
                  <a:gd name="connsiteY4-340" fmla="*/ 48611 h 545581"/>
                  <a:gd name="connsiteX0-341" fmla="*/ 314429 w 2911050"/>
                  <a:gd name="connsiteY0-342" fmla="*/ 44523 h 545581"/>
                  <a:gd name="connsiteX1-343" fmla="*/ 2624673 w 2911050"/>
                  <a:gd name="connsiteY1-344" fmla="*/ 0 h 545581"/>
                  <a:gd name="connsiteX2-345" fmla="*/ 2911050 w 2911050"/>
                  <a:gd name="connsiteY2-346" fmla="*/ 500723 h 545581"/>
                  <a:gd name="connsiteX3-347" fmla="*/ 0 w 2911050"/>
                  <a:gd name="connsiteY3-348" fmla="*/ 545581 h 545581"/>
                  <a:gd name="connsiteX4-349" fmla="*/ 314429 w 2911050"/>
                  <a:gd name="connsiteY4-350" fmla="*/ 44523 h 545581"/>
                  <a:gd name="connsiteX0-351" fmla="*/ 312308 w 2908929"/>
                  <a:gd name="connsiteY0-352" fmla="*/ 44523 h 539490"/>
                  <a:gd name="connsiteX1-353" fmla="*/ 2622552 w 2908929"/>
                  <a:gd name="connsiteY1-354" fmla="*/ 0 h 539490"/>
                  <a:gd name="connsiteX2-355" fmla="*/ 2908929 w 2908929"/>
                  <a:gd name="connsiteY2-356" fmla="*/ 500723 h 539490"/>
                  <a:gd name="connsiteX3-357" fmla="*/ 0 w 2908929"/>
                  <a:gd name="connsiteY3-358" fmla="*/ 539490 h 539490"/>
                  <a:gd name="connsiteX4-359" fmla="*/ 312308 w 2908929"/>
                  <a:gd name="connsiteY4-360" fmla="*/ 44523 h 539490"/>
                  <a:gd name="connsiteX0-361" fmla="*/ 309038 w 2905659"/>
                  <a:gd name="connsiteY0-362" fmla="*/ 44523 h 535401"/>
                  <a:gd name="connsiteX1-363" fmla="*/ 2619282 w 2905659"/>
                  <a:gd name="connsiteY1-364" fmla="*/ 0 h 535401"/>
                  <a:gd name="connsiteX2-365" fmla="*/ 2905659 w 2905659"/>
                  <a:gd name="connsiteY2-366" fmla="*/ 500723 h 535401"/>
                  <a:gd name="connsiteX3-367" fmla="*/ 0 w 2905659"/>
                  <a:gd name="connsiteY3-368" fmla="*/ 535401 h 535401"/>
                  <a:gd name="connsiteX4-369" fmla="*/ 309038 w 2905659"/>
                  <a:gd name="connsiteY4-370" fmla="*/ 44523 h 535401"/>
                  <a:gd name="connsiteX0-371" fmla="*/ 310100 w 2906721"/>
                  <a:gd name="connsiteY0-372" fmla="*/ 44523 h 538447"/>
                  <a:gd name="connsiteX1-373" fmla="*/ 2620344 w 2906721"/>
                  <a:gd name="connsiteY1-374" fmla="*/ 0 h 538447"/>
                  <a:gd name="connsiteX2-375" fmla="*/ 2906721 w 2906721"/>
                  <a:gd name="connsiteY2-376" fmla="*/ 500723 h 538447"/>
                  <a:gd name="connsiteX3-377" fmla="*/ 0 w 2906721"/>
                  <a:gd name="connsiteY3-378" fmla="*/ 538447 h 538447"/>
                  <a:gd name="connsiteX4-379" fmla="*/ 310100 w 2906721"/>
                  <a:gd name="connsiteY4-380" fmla="*/ 44523 h 5384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06721" h="538447">
                    <a:moveTo>
                      <a:pt x="310100" y="44523"/>
                    </a:moveTo>
                    <a:lnTo>
                      <a:pt x="2620344" y="0"/>
                    </a:lnTo>
                    <a:lnTo>
                      <a:pt x="2906721" y="500723"/>
                    </a:lnTo>
                    <a:lnTo>
                      <a:pt x="0" y="538447"/>
                    </a:lnTo>
                    <a:lnTo>
                      <a:pt x="310100" y="4452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279400" dist="50800" dir="2700000">
                  <a:prstClr val="black">
                    <a:alpha val="1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68" name="矩形 7501"/>
              <p:cNvSpPr/>
              <p:nvPr/>
            </p:nvSpPr>
            <p:spPr>
              <a:xfrm rot="10800000">
                <a:off x="4508769" y="953327"/>
                <a:ext cx="3259661" cy="497556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255685 w 2516285"/>
                  <a:gd name="connsiteY0-62" fmla="*/ 0 h 496524"/>
                  <a:gd name="connsiteX1-63" fmla="*/ 2167035 w 2516285"/>
                  <a:gd name="connsiteY1-64" fmla="*/ 0 h 496524"/>
                  <a:gd name="connsiteX2-65" fmla="*/ 2516285 w 2516285"/>
                  <a:gd name="connsiteY2-66" fmla="*/ 496524 h 496524"/>
                  <a:gd name="connsiteX3-67" fmla="*/ 0 w 2516285"/>
                  <a:gd name="connsiteY3-68" fmla="*/ 490207 h 496524"/>
                  <a:gd name="connsiteX4-69" fmla="*/ 255685 w 2516285"/>
                  <a:gd name="connsiteY4-70" fmla="*/ 0 h 496524"/>
                  <a:gd name="connsiteX0-71" fmla="*/ 269329 w 2529929"/>
                  <a:gd name="connsiteY0-72" fmla="*/ 0 h 496524"/>
                  <a:gd name="connsiteX1-73" fmla="*/ 2180679 w 2529929"/>
                  <a:gd name="connsiteY1-74" fmla="*/ 0 h 496524"/>
                  <a:gd name="connsiteX2-75" fmla="*/ 2529929 w 2529929"/>
                  <a:gd name="connsiteY2-76" fmla="*/ 496524 h 496524"/>
                  <a:gd name="connsiteX3-77" fmla="*/ 0 w 2529929"/>
                  <a:gd name="connsiteY3-78" fmla="*/ 494945 h 496524"/>
                  <a:gd name="connsiteX4-79" fmla="*/ 269329 w 2529929"/>
                  <a:gd name="connsiteY4-80" fmla="*/ 0 h 496524"/>
                  <a:gd name="connsiteX0-81" fmla="*/ 273228 w 2533828"/>
                  <a:gd name="connsiteY0-82" fmla="*/ 0 h 496524"/>
                  <a:gd name="connsiteX1-83" fmla="*/ 2184578 w 2533828"/>
                  <a:gd name="connsiteY1-84" fmla="*/ 0 h 496524"/>
                  <a:gd name="connsiteX2-85" fmla="*/ 2533828 w 2533828"/>
                  <a:gd name="connsiteY2-86" fmla="*/ 496524 h 496524"/>
                  <a:gd name="connsiteX3-87" fmla="*/ 0 w 2533828"/>
                  <a:gd name="connsiteY3-88" fmla="*/ 494945 h 496524"/>
                  <a:gd name="connsiteX4-89" fmla="*/ 273228 w 2533828"/>
                  <a:gd name="connsiteY4-90" fmla="*/ 0 h 496524"/>
                  <a:gd name="connsiteX0-91" fmla="*/ 273228 w 2668328"/>
                  <a:gd name="connsiteY0-92" fmla="*/ 0 h 494945"/>
                  <a:gd name="connsiteX1-93" fmla="*/ 2184578 w 2668328"/>
                  <a:gd name="connsiteY1-94" fmla="*/ 0 h 494945"/>
                  <a:gd name="connsiteX2-95" fmla="*/ 2668328 w 2668328"/>
                  <a:gd name="connsiteY2-96" fmla="*/ 494155 h 494945"/>
                  <a:gd name="connsiteX3-97" fmla="*/ 0 w 2668328"/>
                  <a:gd name="connsiteY3-98" fmla="*/ 494945 h 494945"/>
                  <a:gd name="connsiteX4-99" fmla="*/ 273228 w 2668328"/>
                  <a:gd name="connsiteY4-100" fmla="*/ 0 h 494945"/>
                  <a:gd name="connsiteX0-101" fmla="*/ 273228 w 2668328"/>
                  <a:gd name="connsiteY0-102" fmla="*/ 0 h 494945"/>
                  <a:gd name="connsiteX1-103" fmla="*/ 2406794 w 2668328"/>
                  <a:gd name="connsiteY1-104" fmla="*/ 2369 h 494945"/>
                  <a:gd name="connsiteX2-105" fmla="*/ 2668328 w 2668328"/>
                  <a:gd name="connsiteY2-106" fmla="*/ 494155 h 494945"/>
                  <a:gd name="connsiteX3-107" fmla="*/ 0 w 2668328"/>
                  <a:gd name="connsiteY3-108" fmla="*/ 494945 h 494945"/>
                  <a:gd name="connsiteX4-109" fmla="*/ 273228 w 2668328"/>
                  <a:gd name="connsiteY4-110" fmla="*/ 0 h 494945"/>
                  <a:gd name="connsiteX0-111" fmla="*/ 273228 w 2668328"/>
                  <a:gd name="connsiteY0-112" fmla="*/ 1 h 494946"/>
                  <a:gd name="connsiteX1-113" fmla="*/ 2402896 w 2668328"/>
                  <a:gd name="connsiteY1-114" fmla="*/ 0 h 494946"/>
                  <a:gd name="connsiteX2-115" fmla="*/ 2668328 w 2668328"/>
                  <a:gd name="connsiteY2-116" fmla="*/ 494156 h 494946"/>
                  <a:gd name="connsiteX3-117" fmla="*/ 0 w 2668328"/>
                  <a:gd name="connsiteY3-118" fmla="*/ 494946 h 494946"/>
                  <a:gd name="connsiteX4-119" fmla="*/ 273228 w 2668328"/>
                  <a:gd name="connsiteY4-120" fmla="*/ 1 h 494946"/>
                  <a:gd name="connsiteX0-121" fmla="*/ 273228 w 2668328"/>
                  <a:gd name="connsiteY0-122" fmla="*/ 2370 h 497315"/>
                  <a:gd name="connsiteX1-123" fmla="*/ 2406794 w 2668328"/>
                  <a:gd name="connsiteY1-124" fmla="*/ 0 h 497315"/>
                  <a:gd name="connsiteX2-125" fmla="*/ 2668328 w 2668328"/>
                  <a:gd name="connsiteY2-126" fmla="*/ 496525 h 497315"/>
                  <a:gd name="connsiteX3-127" fmla="*/ 0 w 2668328"/>
                  <a:gd name="connsiteY3-128" fmla="*/ 497315 h 497315"/>
                  <a:gd name="connsiteX4-129" fmla="*/ 273228 w 2668328"/>
                  <a:gd name="connsiteY4-130" fmla="*/ 2370 h 497315"/>
                  <a:gd name="connsiteX0-131" fmla="*/ 273228 w 2668328"/>
                  <a:gd name="connsiteY0-132" fmla="*/ 1 h 494946"/>
                  <a:gd name="connsiteX1-133" fmla="*/ 2404845 w 2668328"/>
                  <a:gd name="connsiteY1-134" fmla="*/ 0 h 494946"/>
                  <a:gd name="connsiteX2-135" fmla="*/ 2668328 w 2668328"/>
                  <a:gd name="connsiteY2-136" fmla="*/ 494156 h 494946"/>
                  <a:gd name="connsiteX3-137" fmla="*/ 0 w 2668328"/>
                  <a:gd name="connsiteY3-138" fmla="*/ 494946 h 494946"/>
                  <a:gd name="connsiteX4-139" fmla="*/ 273228 w 2668328"/>
                  <a:gd name="connsiteY4-140" fmla="*/ 1 h 49494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68328" h="494946">
                    <a:moveTo>
                      <a:pt x="273228" y="1"/>
                    </a:moveTo>
                    <a:lnTo>
                      <a:pt x="2404845" y="0"/>
                    </a:lnTo>
                    <a:lnTo>
                      <a:pt x="2668328" y="494156"/>
                    </a:lnTo>
                    <a:lnTo>
                      <a:pt x="0" y="494946"/>
                    </a:lnTo>
                    <a:lnTo>
                      <a:pt x="273228" y="1"/>
                    </a:lnTo>
                    <a:close/>
                  </a:path>
                </a:pathLst>
              </a:custGeom>
              <a:solidFill>
                <a:srgbClr val="008E8C"/>
              </a:solidFill>
              <a:ln>
                <a:noFill/>
              </a:ln>
              <a:effectLst>
                <a:innerShdw blurRad="279400" dist="50800" dir="5400000">
                  <a:prstClr val="black">
                    <a:alpha val="1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</p:grpSp>
        <p:grpSp>
          <p:nvGrpSpPr>
            <p:cNvPr id="7507" name="组合 7506"/>
            <p:cNvGrpSpPr/>
            <p:nvPr/>
          </p:nvGrpSpPr>
          <p:grpSpPr>
            <a:xfrm>
              <a:off x="5590218" y="4773226"/>
              <a:ext cx="1075248" cy="1496900"/>
              <a:chOff x="5590218" y="4773226"/>
              <a:chExt cx="1075248" cy="1496900"/>
            </a:xfrm>
          </p:grpSpPr>
          <p:sp>
            <p:nvSpPr>
              <p:cNvPr id="4271" name="等腰三角形 4270"/>
              <p:cNvSpPr/>
              <p:nvPr/>
            </p:nvSpPr>
            <p:spPr>
              <a:xfrm>
                <a:off x="5606352" y="4773226"/>
                <a:ext cx="1059114" cy="148181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7506" name="等腰三角形 7505"/>
              <p:cNvSpPr/>
              <p:nvPr/>
            </p:nvSpPr>
            <p:spPr>
              <a:xfrm>
                <a:off x="5590218" y="5162629"/>
                <a:ext cx="1075247" cy="1107497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2D3D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</p:grpSp>
        <p:grpSp>
          <p:nvGrpSpPr>
            <p:cNvPr id="4294" name="组合 4293"/>
            <p:cNvGrpSpPr/>
            <p:nvPr/>
          </p:nvGrpSpPr>
          <p:grpSpPr>
            <a:xfrm rot="10800000">
              <a:off x="5606352" y="587873"/>
              <a:ext cx="1075248" cy="1496900"/>
              <a:chOff x="5590218" y="4773226"/>
              <a:chExt cx="1075248" cy="1496900"/>
            </a:xfrm>
          </p:grpSpPr>
          <p:sp>
            <p:nvSpPr>
              <p:cNvPr id="4295" name="等腰三角形 4294"/>
              <p:cNvSpPr/>
              <p:nvPr/>
            </p:nvSpPr>
            <p:spPr>
              <a:xfrm>
                <a:off x="5606352" y="4773226"/>
                <a:ext cx="1059114" cy="148181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96" name="等腰三角形 4295"/>
              <p:cNvSpPr/>
              <p:nvPr/>
            </p:nvSpPr>
            <p:spPr>
              <a:xfrm>
                <a:off x="5590218" y="5162629"/>
                <a:ext cx="1075247" cy="1107497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F0F0F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</p:grpSp>
        <p:grpSp>
          <p:nvGrpSpPr>
            <p:cNvPr id="4297" name="组合 4296"/>
            <p:cNvGrpSpPr/>
            <p:nvPr/>
          </p:nvGrpSpPr>
          <p:grpSpPr>
            <a:xfrm rot="17930019">
              <a:off x="7540141" y="3700053"/>
              <a:ext cx="1075248" cy="1496900"/>
              <a:chOff x="5590218" y="4773226"/>
              <a:chExt cx="1075248" cy="1496900"/>
            </a:xfrm>
          </p:grpSpPr>
          <p:sp>
            <p:nvSpPr>
              <p:cNvPr id="4298" name="等腰三角形 4297"/>
              <p:cNvSpPr/>
              <p:nvPr/>
            </p:nvSpPr>
            <p:spPr>
              <a:xfrm>
                <a:off x="5606352" y="4773226"/>
                <a:ext cx="1059114" cy="148181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99" name="等腰三角形 4298"/>
              <p:cNvSpPr/>
              <p:nvPr/>
            </p:nvSpPr>
            <p:spPr>
              <a:xfrm>
                <a:off x="5590218" y="5162629"/>
                <a:ext cx="1075247" cy="1107497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3D3D4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</p:grpSp>
        <p:grpSp>
          <p:nvGrpSpPr>
            <p:cNvPr id="4300" name="组合 4299"/>
            <p:cNvGrpSpPr/>
            <p:nvPr/>
          </p:nvGrpSpPr>
          <p:grpSpPr>
            <a:xfrm rot="14765595">
              <a:off x="7579731" y="1760171"/>
              <a:ext cx="1075248" cy="1496900"/>
              <a:chOff x="5590218" y="4773226"/>
              <a:chExt cx="1075248" cy="1496900"/>
            </a:xfrm>
          </p:grpSpPr>
          <p:sp>
            <p:nvSpPr>
              <p:cNvPr id="4301" name="等腰三角形 4300"/>
              <p:cNvSpPr/>
              <p:nvPr/>
            </p:nvSpPr>
            <p:spPr>
              <a:xfrm>
                <a:off x="5606352" y="4773226"/>
                <a:ext cx="1059114" cy="148181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302" name="等腰三角形 4301"/>
              <p:cNvSpPr/>
              <p:nvPr/>
            </p:nvSpPr>
            <p:spPr>
              <a:xfrm>
                <a:off x="5590218" y="5162629"/>
                <a:ext cx="1075247" cy="1107497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2E3E4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</p:grpSp>
        <p:grpSp>
          <p:nvGrpSpPr>
            <p:cNvPr id="4303" name="组合 4302"/>
            <p:cNvGrpSpPr/>
            <p:nvPr/>
          </p:nvGrpSpPr>
          <p:grpSpPr>
            <a:xfrm rot="3811807">
              <a:off x="3657132" y="3710485"/>
              <a:ext cx="1075248" cy="1496900"/>
              <a:chOff x="5590218" y="4773226"/>
              <a:chExt cx="1075248" cy="1496900"/>
            </a:xfrm>
          </p:grpSpPr>
          <p:sp>
            <p:nvSpPr>
              <p:cNvPr id="4304" name="等腰三角形 4303"/>
              <p:cNvSpPr/>
              <p:nvPr/>
            </p:nvSpPr>
            <p:spPr>
              <a:xfrm>
                <a:off x="5606352" y="4773226"/>
                <a:ext cx="1059114" cy="148181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305" name="等腰三角形 4304"/>
              <p:cNvSpPr/>
              <p:nvPr/>
            </p:nvSpPr>
            <p:spPr>
              <a:xfrm>
                <a:off x="5590218" y="5162629"/>
                <a:ext cx="1075247" cy="1107497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4E5E6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</p:grpSp>
        <p:grpSp>
          <p:nvGrpSpPr>
            <p:cNvPr id="4306" name="组合 4305"/>
            <p:cNvGrpSpPr/>
            <p:nvPr/>
          </p:nvGrpSpPr>
          <p:grpSpPr>
            <a:xfrm rot="7044390">
              <a:off x="3658178" y="1665608"/>
              <a:ext cx="1075248" cy="1496900"/>
              <a:chOff x="5590218" y="4773226"/>
              <a:chExt cx="1075248" cy="1496900"/>
            </a:xfrm>
          </p:grpSpPr>
          <p:sp>
            <p:nvSpPr>
              <p:cNvPr id="4307" name="等腰三角形 4306"/>
              <p:cNvSpPr/>
              <p:nvPr/>
            </p:nvSpPr>
            <p:spPr>
              <a:xfrm>
                <a:off x="5606352" y="4773226"/>
                <a:ext cx="1059114" cy="148181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308" name="等腰三角形 4307"/>
              <p:cNvSpPr/>
              <p:nvPr/>
            </p:nvSpPr>
            <p:spPr>
              <a:xfrm>
                <a:off x="5590218" y="5162629"/>
                <a:ext cx="1075247" cy="1107497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F0F1F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</p:grpSp>
      </p:grpSp>
      <p:sp>
        <p:nvSpPr>
          <p:cNvPr id="7509" name="文本框 7508"/>
          <p:cNvSpPr txBox="1"/>
          <p:nvPr/>
        </p:nvSpPr>
        <p:spPr>
          <a:xfrm>
            <a:off x="1469033" y="2289266"/>
            <a:ext cx="2779417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955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生产部门</a:t>
            </a:r>
            <a:endParaRPr lang="en-US" altLang="zh-CN" sz="2955" b="1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11" name="文本框 4310"/>
          <p:cNvSpPr txBox="1"/>
          <p:nvPr/>
        </p:nvSpPr>
        <p:spPr>
          <a:xfrm>
            <a:off x="1356416" y="5066525"/>
            <a:ext cx="2779417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市场部门</a:t>
            </a:r>
            <a:endParaRPr lang="zh-CN" altLang="en-US" sz="295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12" name="文本框 4311"/>
          <p:cNvSpPr txBox="1"/>
          <p:nvPr/>
        </p:nvSpPr>
        <p:spPr>
          <a:xfrm>
            <a:off x="4702984" y="636005"/>
            <a:ext cx="2779417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研发部门</a:t>
            </a:r>
            <a:endParaRPr lang="zh-CN" altLang="en-US" sz="295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13" name="文本框 4312"/>
          <p:cNvSpPr txBox="1"/>
          <p:nvPr/>
        </p:nvSpPr>
        <p:spPr>
          <a:xfrm>
            <a:off x="4702534" y="6686531"/>
            <a:ext cx="2779417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销售部门</a:t>
            </a:r>
            <a:endParaRPr lang="zh-CN" altLang="en-US" sz="295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14" name="文本框 4313"/>
          <p:cNvSpPr txBox="1"/>
          <p:nvPr/>
        </p:nvSpPr>
        <p:spPr>
          <a:xfrm>
            <a:off x="8804240" y="5066420"/>
            <a:ext cx="2779417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售后部门</a:t>
            </a:r>
            <a:endParaRPr lang="zh-CN" altLang="en-US" sz="295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15" name="文本框 4314"/>
          <p:cNvSpPr txBox="1"/>
          <p:nvPr/>
        </p:nvSpPr>
        <p:spPr>
          <a:xfrm>
            <a:off x="8907008" y="2418641"/>
            <a:ext cx="2779417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95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职能部门</a:t>
            </a:r>
            <a:endParaRPr lang="zh-CN" altLang="en-US" sz="295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65772" y="304805"/>
            <a:ext cx="5385811" cy="877294"/>
            <a:chOff x="0" y="260350"/>
            <a:chExt cx="3444158" cy="831850"/>
          </a:xfrm>
        </p:grpSpPr>
        <p:sp>
          <p:nvSpPr>
            <p:cNvPr id="49" name="文本框 34"/>
            <p:cNvSpPr txBox="1"/>
            <p:nvPr/>
          </p:nvSpPr>
          <p:spPr>
            <a:xfrm>
              <a:off x="267877" y="355954"/>
              <a:ext cx="3176281" cy="6406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37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了解企业</a:t>
              </a:r>
              <a:r>
                <a:rPr lang="en-US" altLang="zh-CN" sz="37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7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构成部门</a:t>
              </a:r>
              <a:endParaRPr lang="zh-CN" altLang="en-US" sz="37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00">
                <a:solidFill>
                  <a:srgbClr val="D7343F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3473" y="2255137"/>
            <a:ext cx="26354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生产部门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08" y="108506"/>
            <a:ext cx="1162493" cy="1065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WPS 演示</Application>
  <PresentationFormat>自定义</PresentationFormat>
  <Paragraphs>179</Paragraphs>
  <Slides>24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Calibri Light</vt:lpstr>
      <vt:lpstr>微软雅黑</vt:lpstr>
      <vt:lpstr>Lato Light</vt:lpstr>
      <vt:lpstr>Roboto</vt:lpstr>
      <vt:lpstr>Vrinda</vt:lpstr>
      <vt:lpstr>MS PGothic</vt:lpstr>
      <vt:lpstr>Arial Unicode MS</vt:lpstr>
      <vt:lpstr>黑体</vt:lpstr>
      <vt:lpstr>Malgun Gothic</vt:lpstr>
      <vt:lpstr>PMingLiU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月度总结</dc:title>
  <dc:creator/>
  <cp:keywords>第一PPT模板网：www.1ppt.com</cp:keywords>
  <cp:lastModifiedBy>Administrator</cp:lastModifiedBy>
  <cp:revision>149</cp:revision>
  <dcterms:created xsi:type="dcterms:W3CDTF">2016-10-17T14:00:00Z</dcterms:created>
  <dcterms:modified xsi:type="dcterms:W3CDTF">2021-04-22T02:43:12Z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2052-11.1.0.10356</vt:lpwstr>
  </property>
  <property fmtid="{D5CDD505-2E9C-101B-9397-08002B2CF9AE}" pid="4" name="ICV">
    <vt:lpwstr>7F5D73863DC645908D2C526CE75F7480</vt:lpwstr>
  </property>
</Properties>
</file>